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notesSlides/notesSlide1.xml" ContentType="application/vnd.openxmlformats-officedocument.presentationml.notesSlide+xml"/>
  <Override PartName="/ppt/ink/ink76.xml" ContentType="application/inkml+xml"/>
  <Override PartName="/ppt/notesSlides/notesSlide2.xml" ContentType="application/vnd.openxmlformats-officedocument.presentationml.notesSlide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6"/>
  </p:notesMasterIdLst>
  <p:sldIdLst>
    <p:sldId id="1764" r:id="rId5"/>
    <p:sldId id="315" r:id="rId6"/>
    <p:sldId id="317" r:id="rId7"/>
    <p:sldId id="1797" r:id="rId8"/>
    <p:sldId id="1810" r:id="rId9"/>
    <p:sldId id="1801" r:id="rId10"/>
    <p:sldId id="1802" r:id="rId11"/>
    <p:sldId id="1811" r:id="rId12"/>
    <p:sldId id="1798" r:id="rId13"/>
    <p:sldId id="1799" r:id="rId14"/>
    <p:sldId id="1812" r:id="rId15"/>
    <p:sldId id="1800" r:id="rId16"/>
    <p:sldId id="1803" r:id="rId17"/>
    <p:sldId id="1804" r:id="rId18"/>
    <p:sldId id="1805" r:id="rId19"/>
    <p:sldId id="1781" r:id="rId20"/>
    <p:sldId id="1806" r:id="rId21"/>
    <p:sldId id="1807" r:id="rId22"/>
    <p:sldId id="1813" r:id="rId23"/>
    <p:sldId id="1808" r:id="rId24"/>
    <p:sldId id="180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252FBF-FA35-174D-B364-3625412E0730}" v="554" dt="2022-03-22T17:32:11.300"/>
    <p1510:client id="{BAAFEB7D-B644-43B9-A6C4-E4936A794E1F}" v="9" dt="2022-03-22T17:24:36.390"/>
    <p1510:client id="{D5F065C3-438D-4572-A3F8-A754DFBD785D}" v="3" dt="2022-03-23T09:59:06.6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96.20958" units="1/cm"/>
          <inkml:channelProperty channel="Y" name="resolution" value="344.9158" units="1/cm"/>
          <inkml:channelProperty channel="T" name="resolution" value="1" units="1/dev"/>
        </inkml:channelProperties>
      </inkml:inkSource>
      <inkml:timestamp xml:id="ts0" timeString="2022-03-23T09:08:37.169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19446 9088 0,'0'0'0,"0"0"0,0 0 16,0 0-16,-27-25 16,27 25-16,-47-35 15,47 35 1,-63-35-16,63 35 16,0 0-16,-75-25 15,75 25-15,-81-13 0,-1 19 16,82-6-16,-77 29 15,1 14-15,76-43 0,-68 58 16,-1 19-16,5 7 16,7 5-16,4 6 0,19 2 0,2-2 15,12 0-15,3-3 16,5-6-16,16 0 16,7-5-16,12-10 0,6-3 15,11-12-15,-40-56 16,58 58-16,5 5 15,-63-63-15,80 52 16,4-6-16,-84-46 16,98 31-16,-98-31 15,112 20-15,2-8 0,-2-18 16,-13-11-16,-19-12 16,-9-11-16,-1-6 0,-6-6 15,-1-8-15,-10-9 16,-5-8-16,-4-1 0,-9-3 0,-4-8 15,-2 3-15,-29 86 16,17-103-16,-17 103 16,3-106-16,-14-10 15,11 116-15,-32-100 0,-12 10 16,44 90-16,-63-74 0,-10 8 16,-11 23-16,1 11 0,0 12 15,-4 12-15,6 11 16,-2 5-16</inkml:trace>
  <inkml:trace contextRef="#ctx0" brushRef="#br0" timeOffset="981.48">22476 8993 0,'0'0'15,"0"0"-15,0 0 0,-41-8 0,41 8 16,-63-6-16,63 6 15,-83-2-15,83 2 16,-90 5-16,9 9 0,-3 9 16,84-23-16,-77 32 15,5 14-15,8 6 0,64-52 16,-64 65 0,10 11-16,5-8 15,3 3-15,5-1 16,19-4-16,1 4 0,6-5 15,15-65-15,-5 74 16,14 1-16,-9-75 0,17 84 16,14 5-16,-31-89 15,44 83-15,10-5 0,-54-78 0,61 72 16,11-6-16,-72-66 16,78 51-16,6-10 15,3-10-15,-4-11 16,-8-13-16,0-14 0,-75 7 15,81-18-15,-81 18 16,92-28-16,0-9 16,-92 37-16,87-58 15,-6-4-15,-81 62 0,73-78 16,-73 78-16,63-89 16,-12-9-16,-51 98 15,41-103-15,-7 0 16,-17 7-16,-17 96 0,10-94 15,-17 1-15,-4 8 0,-10 7 16,21 78-16,-31-81 16,-15 7-16,46 74 15,-58-70-15,-8 14 16,-5 7-16,71 49 0,-85-40 0,85 40 0,-95-27 16,0 9-16,8 4 15,14-4-15</inkml:trace>
  <inkml:trace contextRef="#ctx0" brushRef="#br0" timeOffset="5303.42">14566 10861 0,'0'0'0,"0"0"16,0 0-16,0 0 15,0 0-15,0 0 16,0 0-16,0 0 15,0 0-15,0 0 0,0 0 16,0 34-16,0-34 0,0 72 16,0-72-16,0 106 15,0-106 1,-6 115-16,6-115 16,-5 119-16,5-119 15,0 0-15,-4 114 0,-5-10 16,9-104-16,-2 97 15,-1-2-15,0-5 0,0-2 16,3-88-16,-2 90 16,2-90-16,-3 83 0,3-83 15,0 82-15</inkml:trace>
  <inkml:trace contextRef="#ctx0" brushRef="#br0" timeOffset="6220.52">16902 10846 0,'0'0'16,"0"0"-16,0 0 15,0 0-15,0 0 16,0 0-16,0 0 15,0 0 1,0 0-16,0 0 16,0 0-16,0 0 0,0 0 15,0 0-15,0 0 16,0 0-16,14-34 16,15-17-16,-29 51 0,48-56 15,-48 56-15,55-54 16,-1 13-16,-54 41 0,60-23 0,-60 23 15,0 0-15,58-10 16,-58 10-16,0 0 0,55 10 16,-55-10-16,0 0 15,0 0-15,43 30 16,-43-30-16,0 0 0,26 48 16,-26-48-16,0 57 0,0-57 15,-17 61-15,17-61 0,-26 61 16,26-61-16,0 0 15,0 0-15,-32 55 16,32-55-16,-23 56 0,23-56 16,0 0-16,-18 55 15,18-55 1,0 0-16,-3 61 16,3-61-16,15 62 0</inkml:trace>
  <inkml:trace contextRef="#ctx0" brushRef="#br0" timeOffset="6489.82">17252 11754 0,'0'0'16,"0"0"-16,0 0 16,0 0-16,0 0 15,0 0-15,0 0 16,0 0-16,0 0 0,0 0 15</inkml:trace>
  <inkml:trace contextRef="#ctx0" brushRef="#br0" timeOffset="7421.92">20688 10737 0,'0'0'0,"0"0"16,0 0-16,0 0 0,0 0 16,0 0-16,0 0 15,0 0-15,0 0 16,0 0-16,34-6 0,-34 6 16,0 0-16,61 0 0,-61 0 15,0 0-15,69 6 16,-69-6-16,0 0 0,69 27 15,-69-27-15,43 33 16,-23 11-16,-20-44 0,9 52 16,-18 0-16,9-52 0,0 0 15,-20 59-15,20-59 16,-31 64-16,-13-4 0,44-60 16,0 0-16,0 0 15,-40 63-15,40-63 0,0 0 16,0 0-16,-32 60 15,21-14 1,11-46-16,0 0 0,6 26 16,17-5-16,-23-21 15,32 14-15</inkml:trace>
  <inkml:trace contextRef="#ctx0" brushRef="#br0" timeOffset="7668.69">20930 11883 0,'0'0'15,"0"0"-15,0 0 16,0 0-16,0 0 16,0 0-16,0 0 15,0 0-15,0 0 16</inkml:trace>
  <inkml:trace contextRef="#ctx0" brushRef="#br0" timeOffset="8554.54">23572 10797 0,'0'0'15,"0"0"-15,0 0 16,0 0-16,0 0 16,0 0-1,0 0-15,0 0 16,0 0-16,29-7 0,-29 7 16,52-9-16,-52 9 0,69-12 15,-69 12-15,0 0 16,75-5-16,-75 5 15,0 0-15,0 0 16,66 0-16,-66 0 0,55 26 0,-55-26 16,0 0-16,32 36 0,-21 13 15,-11 9-15,-14 2 16,-9-3-16,-3-2 0,-3-1 16,29-54-16,-32 55 15,32-55-15,-28 61 16,28-61-16,0 0 0,-32 69 0,32-69 15,0 0-15,0 0 16,-26 66-16,26-66 16,0 0-16,-9 63 0,9-63 15,0 0-15,12 57 16</inkml:trace>
  <inkml:trace contextRef="#ctx0" brushRef="#br0" timeOffset="8839.43">23861 12148 0,'0'0'0,"0"0"31,0 0-31,0 0 16,0 0-16,0 0 16,0 0-16,0 0 15,0 0-15,0 0 0</inkml:trace>
  <inkml:trace contextRef="#ctx0" brushRef="#br0" timeOffset="9693.83">26831 10711 0,'0'0'0,"0"0"16,0 0-16,0 0 15,0 0-15,0 0 16,0 0-16,0 0 0,0 0 0,0 0 15,0 0-15,0 0 16,0 0-16,0 0 16,0 0-16,0 29 0,0 26 15,0-55-15,3 72 0,0 7 16,9 8-16,-12-87 16,11 89-1,4 3-15,-15-92 16,10 95-16,-10-95 0,2 98 15,-4 2-15,2-100 16,0 0-16,0 115 0,0-115 16,2 109-16,-2-109 15,0 0-15,0 0 0,3 98 16,-3-98-16,0 83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06.290"/>
    </inkml:context>
    <inkml:brush xml:id="br0">
      <inkml:brushProperty name="width" value="0.04997" units="cm"/>
      <inkml:brushProperty name="height" value="0.04997" units="cm"/>
    </inkml:brush>
  </inkml:definitions>
  <inkml:trace contextRef="#ctx0" brushRef="#br0">0 121 16027,'0'0'0,"0"-4"1544,0 4-1544,4-10 1080,0 6-199,6 0-57,-10 4-824,0-4 840,12 0-112,-8-6 0,-4 10-728,12 0 712,-8-4-23,9 1 71,-13 3-760,4-3 720,9 1-152,-3 2-24,-6-3-128,-4 3-416,16 0 368,-6 0-56,1 0-112,-11 0-200,10 1 137,1 2-65,0 1-24,-11-4-48,11 4 32,-1 0-48,2 1-104,-12-5 120,13 4-473,1 1-591,1 0-1080,-15-5 2144,14 11-3601,1-7-5345,-4 1 464,-11-5 8482,0 0 0</inkml:trace>
  <inkml:trace contextRef="#ctx0" brushRef="#br0" timeOffset="1">636 292 12882,'0'0'0,"-10"0"4017,6 0-2537,4 0-1480,-14 1 985,8 1-145,-5 2-24,11-4-816,-6 5 840,-8 0-104,9 0 16,5-5-752,-15 11 705,4-7 15,0 8-8,11-12-712,-13 5 568,1 9-64,1-1-144,11-13-360,-11 13 264,-1 3-48,7 0-40,5-16-176,-14 17 192,9 0 0,-7 1-15,12-18-177,-4 16 168,0 0-64,0 0 32,4-16-136,-4 17 144,3 0-24,-1-2 64,2-15-184,0 14 72,0-4-8,4 1 24,-4-11-88,4 5 48,0 8-16,8-9-16,-12-4-16,3 5 24,7 0-8,-6 1 88,-4-6-104,10 4 48,-6-1-16,8-1 0,-12-2-32,4 0 16,10 0 0,-10-4 56,-4 4-72,16-4 64,-6-9-64,1 2 16,-11 11-16,13-10 0,0-4-32,0-1 80,-13 15-48,13-17 8,0-2-16,0 0 16,-13 19-8,13-21-24,2 1-24,-4-3 32,-11 23 16,4-23-32,11-1 16,-13 0-56,-2 24 72,11-27-64,-11 0-40,4-3 16,-4 30 88,2-30 0,-2 0-48,0 0 16,0 30 32,0-30-32,-2 0 8,-2 1 32,4 29-8,-4-27 64,-1 2 0,-1 2-40,6 23-24,-5-16 16,0 2 16,-5 4 32,10 10-64,-3-3 136,-1-1 0,-1 2 32,5 2-168,-4 0 152,1 0-32,2 0 8,1 0-128,-1 1 120,-1 10 48,2-1 32,0-10-200,0 13 208,0 1 8,0 6 16,0-20-232,0 21 240,3 1-8,-3 0-40,0-22-192,3 23 128,0-1-32,0 1 0,-3-23-96,4 24 48,0-2 48,0 2-64,-4-24-32,4 24 16,9 0 32,-9-2-64,-4-22 16,10 21 32,-6-1-32,9-2-16,-13-18 16,4 18-32,10 0 16,-10 1-32,-4-19 48,16 17-16,-12-3 32,9-1-80,-13-13 64,4 13-192,9-1-208,-9-2-304,-4-10 704,16 6-1176,-12 4-712,10-6-1321,-14-4 3209,4 3-4673,6-1-6970,-10-2 11643</inkml:trace>
  <inkml:trace contextRef="#ctx0" brushRef="#br0" timeOffset="490">1150 244 19596,'0'0'0,"0"0"0,-3 0 2720,0-3-1712,0 1-439,1 2-217,2 0-352,0 0 224,0 0-56,3 2-48,-3-2-120,10 4 88,-10 1 40,11 6 40,-11-11-168,2 4 208,1 7 56,-3-11-264,10 12 344,-10 1 16,4 2 56,-4-15-416,4 15 448,-1 1-8,-1 1-24,1 0-47,-3-17-369,3 17 328,-1 0-56,1 1-16,-3-18-256,3 20 192,0-2-40,0 0-8,-3-18-144,4 16 72,0 1-8,0-1-16,-4-16-48,4 14 0,6 2-16,-7-2 16,-3-14 0,2 13-48,2-2 48,0-6-104,-4-5 104,4 12-200,-1-8-136,-3 1-192,0-5 528,0 5-665,0-1-351,-2-1-400,2-3 1416,-1 1-1928,-1 0-753,-2-1-496,4 0 3177,-4 0-4041,-2 0-4864,6 0 8905</inkml:trace>
  <inkml:trace contextRef="#ctx0" brushRef="#br0" timeOffset="491">1029 403 17651,'0'0'0,"-1"0"2129,0 0-625,0-2-360,-1 2-248,2 0-896,0 0 761,0 0-113,4 0-104,-4 0-544,11 0 480,-7 0-96,7 1-64,-11-1-320,11 1 256,2 1-8,0-2-16,-13 0-232,16 1 200,-1-1-32,2 0-72,-17 0-96,21 0 64,1 0-24,3 0-24,-25 0-16,24 0-16,2 0-160,3-3-272,-29 3 448,28-2-1040,2-2-880,0 0-1065,-30 4 2985,29-11-4609,-1 9-5849,-28 2 10458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8:08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 8673,'0'0'0,"-1"0"1617,0 1-721,0 0-392,0 2-64,1-3-440,-1 4 480,0 0 24,1 5 72,0-9-576,0 4 585,0-1 39,0 2 0,0-5-624,0 9 576,-2-6-32,2 1-56,0-4-488,0 9 448,0-6-80,-1 6-32,1-9-336,-1 5 272,0 5-31,0-1 31,1-9-272,-1 5 232,0 6-48,1-6-24,0-5-160,0 12 72,-2-1 8,1-1-8,1-10-72,-1 11 40,0 1-16,-2-2 0,3-10-24,-2 11 0,1 0 0,0-1 8,1-10-8,0 9-24,0 0 16,0 1 8,0-10 0,2 5 0,1 5-16,6-5 8,-9-5 8,2 9-24,8-6-16,0 1 64,-10-4-24,11 4 0,0 0 24,2-1 0,-13-3-24,14 1 16,-1-1-8,2 0 72,-15 0-80,14 0 24,2-2 48,-1 0 8,-15 2-80,14-4 8,0 1 40,-1-1-56,-13 4 8,11-9-104,0 7-56,1-1-80,-12 3 240,11-10-408,-1 8-152,-6-7-417,-4 9 977,12-2-1432,-9-7-456,6 5-825,-9 4 2713,0-10-3113,2 7-3056,-2 3 6169</inkml:trace>
  <inkml:trace contextRef="#ctx0" brushRef="#br0" timeOffset="398">147 112 12354,'0'0'0,"0"0"0,-3 0 3569,1 1-2361,-2 3-696,4-4-512,-2 4 208,0 7-56,0-7-32,0 10 48,2-14-168,-1 10 256,1 0 65,-1 1 95,1-11-416,-1 11 448,1-1-48,0 2-48,0-12-352,0 11 288,0 0-64,0 0-32,0-11-192,2 11 128,0 1-56,1-1-16,-3-11-56,3 11 8,0 0-16,1-1-8,-1 0-88,6-1-24,-6-5-40,0 6-152,6-7-448,-7 6-593,-2-9 1361,4 4-2136,-1-1-1033,6 6-1344,-9-9 4513,0 2-6489,0-2 6489</inkml:trace>
  <inkml:trace contextRef="#ctx0" brushRef="#br0" timeOffset="693">648 376 12434,'0'0'0,"0"0"0,0 1 1232,0 1-527,0 7-129,0-9-576,0 5 680,0 6 88,0-1 80,0-10-848,0 11 880,0 0-7,0-1-65,0-10-808,0 13 728,0-1-104,0 2-104,0-14-520,0 15 408,0 1-24,0 1-72,0-17-312,-2 16 200,2 1-32,0-1-64,0-16-104,0 16 80,0 1-24,0-1 1,0-16-57,0 16 40,0 0-24,3 0 8,-3-16-24,0 16-16,2 0 8,-2-3 8,0-13 0,2 12 0,-2-1 0,3-2-16,-3-9 16,0 9-97,0-4 1,0 5-48,0-10 144,0 4-288,0 5-240,0-7-248,0-2 776,0 3-1176,0 0-272,0-1-289,0-2 1737,0 1-2080,-3 0-553,0 0-439,3-1 3072,-4 2-6626,4-2 6626</inkml:trace>
  <inkml:trace contextRef="#ctx0" brushRef="#br0" timeOffset="1083">501 597 17579,'0'0'0,"0"0"1673,0 0-1673,0 0 840,0 0-400,0 0 48,0 0-2256,0 0 4168,3 1-1576,0 0 88,-3-1-912,4 1 873,5 0-9,-6 0-72,-3-1-792,12 1 760,-2 1-112,1-1-208,-11-1-440,11 0 345,1 0-137,3 0-16,-15 0-192,16 0 168,1 0-80,1 0-32,-18 0-56,20 0 16,0-4-32,3 1 16,-23 3 0,26-3-224,0-7-593,2 8-711,-28 2 1528,26-3-2512,-1-6-1377,-1 9-1608,-24 0 5497,22-10-9771,-22 10 9771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8:14.6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9 298 5001,'0'0'0,"0"-2"456,0 2-456,-2-2 296,2 0 72,0-1 40,0 3-408,0 0 456,0-2 48,0 2 48,0 0-552,0-2 608,0 0 8,-1 2 17,1 0-633,0 0 648,-1-3 32,1 3-8,0 0-672,-1 0 672,0 0-24,0 0-16,1 0-632,0 0 633,0 0-33,0 0 8,0 0-2449,0 0 4226,0 1-1905,-1 3-48,1-4-432,0 3 408,0 6 8,0-5 0,0-4-416,0 10 433,0-1-25,0-4-32,0-5-376,2 12 376,0 0-24,2 1-8,-4-13-344,2 15 344,0 1-48,0 1-56,-2-17-240,0 17 264,0 2-64,0 0-56,0-19-144,0 20 112,0 1 8,0 1-24,0-22-96,0 21 80,-1 2-40,-1-1-40,2-22 0,-1 21-32,0 2 48,0 1 24,1-24-40,-2 23 16,1-1-16,1-2-16,0-20 16,-1 17 0,1 0 16,-1-2-8,1-15-8,0 14 0,0-2-8,0 1 8,0-13 0,0 10 48,0-1 8,0 0 8,0-9-64,0 4 56,2 5-32,-2-6 16,0-3-40,3 4 72,-3-1-32,2-1-24,-2-2-16,0 2 8,2-1-8,0-1 72,-2 0-72,3 0 40,-1 0-56,0 0-104,-2 0 120,2-4-312,2-5-224,-1 7-304,-3 2 840,4-9-1136,-1 5-352,1-8-401,-4 12 1889,3-9-2184,0-2-481,0 1-232,-3 10 2897,2-12-3248,0-1-1377,-2 13 4625</inkml:trace>
  <inkml:trace contextRef="#ctx0" brushRef="#br0" timeOffset="571">203 376 11242,'0'0'0,"0"-2"1480,0-2-576,0-5-343,0 9-57,0 0-504,3-2 504,0 0 56,1-1 24,-4 3-584,9-2 568,-7 0 0,7-2 32,-9 4-600,2-2 576,10 0 57,-9 0 15,-3 2-648,9 0 576,-5-3 40,9 3-48,-13 0-568,10 0 512,-1 0-40,0 1-32,-9-1-440,9 3 409,-6 0 15,9 0-80,-12-3-344,3 10 288,6-7-64,-7 8-32,-2-11-192,4 10 200,-1 0-32,0 1 40,-3-11-208,2 13 160,-2 0 32,0-1 64,0-12-256,0 12 208,0 2-24,-1 1-8,1-15-176,-4 16 96,1 0-64,-6 1 72,9-17-104,-2 16 72,-8 0-16,8 0 64,2-16-120,-4 15 40,-7-1-8,8 1 8,3-15-40,-5 14 56,2 0-24,-1-2-32,4-12 0,-2 14-32,1-2-24,1 1 112,0-13-56,0 11 32,2 1 16,2-3-40,-4-9-8,10 9-40,-7-6 56,11 10 0,-14-13-16,12 3 24,0 6-40,2-5 32,1-1 0,1 1 40,-1-1 24,-15-3-80,16 3 24,2 1-64,0-3-64,-18-1 104,18 1-336,0-1-216,0 0-224,-18 0 776,18 0-1080,-2 0-200,-1-3-321,0-1-527,-15 4 2128,14-3-2609,0-1-856,-1-6-319,-13 10 3784,14-2-7018,-14 2 7018</inkml:trace>
  <inkml:trace contextRef="#ctx0" brushRef="#br0" timeOffset="978">714 467 8393,'0'0'0,"0"0"1921,0 0-1921,0-2 1296,0 0-320,0 2-208,0 0-768,0-3 721,0 1 7,0 0 16,0 2-744,2 0 720,1 0-24,-1-3-56,-2 3-640,3 0 608,1 0-23,-1 0-33,-3 0-552,9 0 496,-6 0-48,0 0-32,-3 0-416,10 0 480,-7 3-72,6 0 64,-9-3-472,2 5 488,7-1-8,-7 8 49,-2-12-529,4 4 464,-1 9-24,6-3-40,-9-10-400,0 11 384,4 1-48,-1 0-24,-3-12-312,2 12 280,1-1 8,-1 1-24,-2-12-264,2 11 272,-2 2-64,0-2-8,0-11-200,0 11 152,0 0-40,0-1 24,0-10-136,-1 9 120,0 0 25,-1-4 15,2-5-160,-3 12 120,2-8-16,-1 7 0,2-11-104,-3 3 64,-1 8 56,1-8-16,3-3-104,-3 5 16,1-1 40,0 0-8,2-4-48,-1 3-16,-2 0 48,2 0-16,1-3-16,-1 2-16,0-1 0,0 0 16,1-1 0,0 1-88,0-1-80,0 0-40,0 0 208,0 0-416,0 0-89,0 0-103,0 0 2137,3-2-3786,1-1 1505,-1-1-48,-3 4 800,9-11-864,-6 7-73,7-8-103,-10 12 1040,3-9-1184,9-1-160,-9-2-121,-3 12 1465,11-11-1600,-7-1-152,6-1-201,-10 13 1953,4-14-1936,7 0-17,-8 0 169,-3 14 1784,13-13-4865,-13 13 4865</inkml:trace>
  <inkml:trace contextRef="#ctx0" brushRef="#br0" timeOffset="1354">963 439 9610,'0'0'0,"-2"0"2144,2 0-2144,-1-3 1560,-1 1-239,1 2-257,1 0-1064,-1 0 984,-2 0-64,1 0-64,2 0-856,-3 0 849,0 0 39,1 2 8,2-2-896,-3 4 856,-1-1-24,1 1-63,3-4-769,-9 4 688,7 6-40,-2-5-112,4-5-536,-3 11 424,-2-1-88,2-1-120,3-9-216,-4 10 160,1 0-56,1 0-80,2-10-24,0 12 0,0-3 16,0 0 32,0-9-48,0 10 40,3-1-8,7 1-24,-10-10-8,4 4 16,7 6 0,-2-5 0,1 6 16,-10-11-32,11 4-16,0 6-48,1-8 40,-12-2 24,11 4-48,1-1-24,1 2-72,-13-5 144,13 3-240,0-1-232,0 0-176,-13-2 648,12 1-976,1 0-329,-1-1-407,-12 0 1712,13 0-2168,1-2-241,-2-2-672,-12 4 3081,13-9-3352,-2 7-3682,-11 2 7034</inkml:trace>
  <inkml:trace contextRef="#ctx0" brushRef="#br0" timeOffset="1887">1046 23 10130,'0'0'0,"0"-3"1880,0 3-1880,0-2 1016,3-1-328,1 0-223,-4 3-465,2-2 400,1 0-56,6 2-8,-9 0-336,3-2 320,6 2 72,-7-3 88,-2 3-480,10 0 592,-7-2 120,8 2 56,-11 0-768,3 0 753,9 0-73,-9 0-64,-3 0-616,11 0 536,-9 0-72,7 1-16,-9-1-448,2 1 392,2 3-24,-1-1-16,-3-3-352,3 4 281,1 0 7,-4 1 16,0-5-304,0 9 272,0-6 32,0 7-56,0-10-248,-1 5 208,-2 8-8,0-9-48,3-4-152,-5 13 168,-4-4-40,6 1 0,3-10-128,-5 9 104,-5-4-24,7 5-24,3-10-56,-5 3 16,1 9 16,0-9-8,4-3-24,-3 9 48,2-5-40,1 5-8,0-9 0,0 3-24,2 6-8,1-6 80,-3-3-48,4 3-16,6 0 0,-7 1 32,-3-4-16,13 4-112,-4 1 56,0-2-8,-9-3 64,10 4-64,1-1 48,-1 1 16,-10-4 0,10 3-32,0 2 16,0-2-24,-10-3 40,9 4 0,-6 0 0,7 1 16,-10-5-16,3 4 16,0 1-8,-1-1-8,-2-4 0,3 5 32,-3 4 40,0-6 0,0-3-72,0 5 96,0 0-40,-1 4 88,1-9-144,-4 3 176,0 6 64,-7-7 96,11-2-336,-4 5 336,-10 0-16,4 4-56,10-9-264,-10 3 185,0 2-41,0-1-56,10-4-88,-10 5 64,1-1-8,0 1-40,9-5-16,-5 3 16,-7 1-64,8-3-184,4-1 232,-11 1-569,8 0-391,0-1-592,3 0 1552,-3 0-2233,-1 0-863,3 0-1281,1 0-5609,0 0 9986</inkml:trace>
  <inkml:trace contextRef="#ctx0" brushRef="#br0" timeOffset="2478">1846 280 8249,'0'0'0,"0"0"1833,-1-2-569,1 2-272,0 0-992,0 0 792,0 0-104,0 2 57,0-2-745,0 4 832,0 0 136,0 6 40,0-10-1008,0 10 984,0-1-55,0 0-17,0-9-912,0 10 872,0 0 0,0 2-136,0-12-736,0 13 696,0 2-95,0 1-81,0-16-520,-1 15 464,-1 0-104,1 1-120,1-16-240,0 13 184,0 2-40,0 1 0,0-16-144,0 16 168,0 1-64,0-1-32,0-1-16,0-1 16,3-1 40,-3-13-112,2 14 120,-2-1-96,2 0-32,-2-13 8,0 11 0,2-1 56,-2-1-32,0-9-24,0 5 88,0 7-56,0-7-32,0-5 0,0 11 32,0-8 8,0 2-8,0-5-32,0 9-64,0-7-64,-1 2-192,1-4 320,-2 3-568,0-1-208,-1 0-336,3-2 1112,-3 1-1393,1-1-207,-2 0-240,4 0 1840,-2 0-2017,-1-3-263,0 0-233,3 3 2513,-2-9-2624,-1 6-4034,3 3 6658</inkml:trace>
  <inkml:trace contextRef="#ctx0" brushRef="#br0" timeOffset="2854">1677 469 13226,'0'0'0,"-1"0"3001,0 0-1529,1 0-1472,-1-2 968,0 2-223,1 0-49,0 0-696,0 0 744,2 2 160,1 0 72,-3-2-976,4 2 985,6 0-97,-8 0-104,-2-2-784,9 3 656,-5-1-96,8 0-88,-12-2-472,10 3 352,2-1-56,2 0-104,-14-2-192,13 1 161,4-1-9,3 0-40,-20 0-112,23 0 32,2 0-48,1 0-88,-26 0 104,30-3-425,0-1-423,3 1-816,-33 3 1664,36-9-2969,-2 7-1400,0-8-2720,-34 10 7089,32-3-7994,-32 3 7994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8:21.4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16 239 6881,'0'0'0,"-1"0"1488,0 0-624,0-3-127,-2 3-73,3 0-664,-1 0 672,-1 0 80,1 0 40,1 0-792,-1 0 824,0 0 9,-1-2-49,2 2-784,-1 0 712,0 0-72,1 0-112,0 0-528,0 0 456,0 0-16,0 0-8,0 0-1760,2 0 3137,2 0-1305,5 0 40,-9 0-544,3 0 544,8 0-48,-8 0 24,-3 0-520,14 0 440,-4 0 0,1 0-56,1-2-40,-12 2-344,12 0 385,1 0-49,-1 0 40,-12 0-376,13 0 360,-1 0-72,0 0-32,-12 0-256,10 2 192,-1 1-8,0 1-56,-9-4-128,4 4 144,-1 1 0,1 5-64,-4-10-80,3 4 104,0 5-24,0-6 24,-3-3-104,0 12 104,0-8-8,0 9-40,0-13-56,-3 9 88,0 0-16,-6 0 0,9-9-72,-4 9 48,-6 0 8,6 0 32,4-9-88,-12 11 40,8-2 48,-8 0-56,12-9-32,-3 10 0,-7-5 16,6 6 0,4-11-16,-9 4 24,6 5 48,-2-6-24,5-3-48,-3 5 24,-1-1 8,3 5-72,1-9 40,-1 3 0,1 1-16,0 1-32,0-5 48,2 4-40,1 5 8,6-5 16,-9-4 16,2 9 0,9-6 16,-2 8-72,-9-11 56,10 4-72,-1 8 72,2-3-48,-11-9 48,11 9 16,1 0-32,-1 1-56,-11-10 72,11 9-40,-2 2 8,-6-1 32,-3-10 0,13 10 16,-10 0 24,6-1 8,-9-9-48,2 11 24,1-2 24,-1 0-48,-2-9 0,2 9-16,-2-5 16,0 7 32,0-11-32,0 3 24,0 8-8,0-2 16,0-9-32,-2 3-32,0 6 8,-3-5 48,5-4-24,-4 4 16,-6 1 16,1-1 40,9-4-72,-3 4-16,-11-1 56,4 2 40,10-5-80,-10 3 24,-2 1-8,3-2 0,9-2-16,-11 2 0,-1 0 32,3 0 40,9-2-72,-11 1 16,6 0-16,-8-1 24,13 0-24,-11 0-16,7 0-40,-9-2-176,13 2 232,-3-3-440,-9 0-232,9-6-280,3 9 952,-9-3-1248,8 0-329,-1-7-383,2 10 1960,-3-4-2393,2-8-359,1 2-225,0 10 2977,0-12-3457,2 1-2744,-2 11 6201</inkml:trace>
  <inkml:trace contextRef="#ctx0" brushRef="#br0" timeOffset="484">523 250 7193,'0'0'0,"0"-2"1064,0-1-176,0 0-127,0 3-761,0-2 744,3-1 80,-3 1 88,0 2-912,0-2 1016,0 2 33,0-2 23,0 2-1072,-2 0 1040,0 0-24,0 0-64,2 0-952,-2 0 833,-2 0-17,3 0-64,1 0-752,-3 0 720,-1 0-56,1 2-64,3-2-600,-4 3 553,1 2-49,-1 5 16,4-10-520,-4 5 520,-6 8-48,6 0-32,4-13-440,-10 12 416,5 4-56,-7 2 16,12-18-376,-5 18 368,-8 2-48,4 2-80,9-22-240,-10 20 177,6 1-89,-8-2 0,12-19-88,-3 21 96,-2-1-56,1 1-24,4-21-16,-3 19 32,0 0-16,2-4-32,1-15 16,0 16 24,2-1-64,7-1-8,-9-14 48,4 14-16,8-2-8,-1 0 48,-11-12-24,12 11-8,1-2 8,0-4 8,-13-5-8,14 11-8,0-8 8,1 7 24,-15-10-24,14 2-24,1 0 24,1-1 0,-16-1 0,15 1-16,1-1 32,0 0 8,-16 0-24,16-2 32,-1-1-16,-3-6 40,-12 9-56,12-3 16,-1-6 16,-2 6-16,-9 3-16,9-11 16,0 8 8,-5-8 56,-4 11-80,11-4 40,-8-9 8,6 3 24,-9 10-72,0-10 96,2 0 40,-2 0-80,0 10-56,0-11 48,0 1-16,-2 1-8,2 9-24,-5-9 96,-5 6-8,1-8-24,9 11-64,-11-2 16,-2-1-16,-2-1 24,15 4-24,-18-2 32,-2 2-16,0 0 0,20 0-16,-22 0-16,0 0 32,1 0 16,21 0-32,-22 1-32,3 2-72,1 1-144,18-4 248,-19 2-448,5 0-224,1 0-297,8 0-471,5-2 1440,-9 2-1936,8-1-665,1 2-528,0-3 3129,0 1-3976,4 0-5218,-4-1 9194</inkml:trace>
  <inkml:trace contextRef="#ctx0" brushRef="#br0" timeOffset="1187">831 414 10890,'0'0'0,"0"-2"2224,0 0-967,0 2-1257,0 0 680,0 0-248,2 0-128,-2 0-304,3 0 312,0 0 72,6 1 56,-9-1-440,4 2 480,6 1 48,-7 1 64,-3-4-592,12 4 569,-3 6 31,1-7-40,-10-3-560,9 10 432,2-5-48,0 7-72,-11-12-312,10 11 216,-1-1-8,0 2 16,-9-12-224,11 12 120,-8 0 80,11 1-16,-14-13-184,3 12 168,7 1 24,-7-2-8,-3-11-184,9 13 176,-7-1 25,0 0 47,-2-12-248,0 12 192,3-1 40,-3 0-56,0-11-176,0 10 184,-2 0 32,1 2-16,1-12-200,-3 11 240,-6 0-48,6-2-8,3-9-184,-9 3 200,6 8-56,-9-7-64,12-4-80,-9 9 32,5-6-32,-9 1 24,13-4-24,-9 4 88,0 0-16,0-1 16,9-3-88,-9 4 24,0-1-24,4-2-24,5-1 24,-10 1-216,6 1-184,-5-2-216,9 0 616,-2 0-832,-3 0-153,2 0-119,3 0 1104,-2 0-1256,0-4-208,0 1-209,2 3 1673,0-11-1888,3 8-425,0-10-183,-3 13 2496,13-9-2481,-3-3-3520,-10 12 6001</inkml:trace>
  <inkml:trace contextRef="#ctx0" brushRef="#br0" timeOffset="1558">1122 421 13970,'0'0'0,"0"0"0,0 0 2905,-3 0-1761,0 1-616,-2 3-143,5-4-385,-4 9 440,-5-6 144,9-3-584,-1 10 656,-4 1 72,0-2 0,1 1 0,4-10-728,-9 11 729,5 1-49,0 0-72,4-12-608,-9 12 464,6-1-80,0 2-120,3-13-264,-3 11 200,1 2-56,2-13-144,-1 12 32,1 1 40,0-1-48,0 0 8,0-12-32,4 11 16,6 2-64,-7-3-8,-3-10 56,13 9-24,-3 1 8,2-5 0,-12-5 16,13 12-56,3-8-56,1 5-288,-17-9 400,20 2-568,-1 1-248,-1 0-345,-18-3 1161,21 2-1336,0-1-456,2-1-625,-23 0 2417,24 0-3032,0 0-777,-2-2-3777,-22 2 7586,0 0 0</inkml:trace>
  <inkml:trace contextRef="#ctx0" brushRef="#br0" timeOffset="1981">1258 60 11226,'0'0'0,"0"-4"2969,0 4-2969,3-9 1592,-1 6-600,1-1-192,-3 4-800,4-9 784,-1 7 1,9 0-17,-12 2-768,3-4 768,8 1-24,-7-1 16,-4 4-760,11-3 752,-7 0 9,6 0-49,-10 3-712,3-2 656,10 0-56,-10-1-88,-3 3-512,14 0 448,-12 0-88,9 0-24,-11 0-336,3 0 296,7 0 0,-6 0-15,-4 0-281,12 0 280,-3 0 8,0 2-16,-9-2-272,4 1 256,7 1-32,-8 1 8,-3-3-232,9 4 224,-7-1 24,1 1-16,-3-4-232,9 3 216,-9 2 32,3-1-16,-3-4-232,0 4 248,2 5 8,-2-7-56,0-2-200,2 5 208,-2-1-16,0 6-32,0-10-160,0 3 192,-1 1-64,0 5-95,1-9-33,-2 4 0,1 5 0,-1-6 0,2-3 0,-1 5 0,1 4 0,0-6 0,0-3 0,3 5 0,0 5 0,0-6 0,-3-4 0,12 4 0,-9 6 0,12-6 0,-15-4 0,11 3 0,2 2 0,2-2-273,-15-3 273,17 4-608,0-2-264,1-1-376,-18-1 1248,22 1-1656,1-1-529,1 0-864,-24 0 3049,24 0-3968,1 0-1314,0 0-4032,-25 0 9314</inkml:trace>
  <inkml:trace contextRef="#ctx0" brushRef="#br0" timeOffset="2411">2234 373 13890,'0'0'0,"0"0"1713,0 0-1713,0 2 1160,0 3-272,2 5-88,-2-10-800,3 9 777,-1 0 39,0 2 32,-2-11-848,3 10 944,-3 0-64,2 2-95,-2-12-785,2 12 736,0 2-128,-2 0-80,0-14-528,3 13 488,-3 2-136,2 0-104,-2-15-248,2 14 200,-2-1-40,2 2-32,1 0-16,-1 0-24,0 1-88,-2-16 0,3 13 16,0 0 48,-1 0-40,-2-13-24,4 14 72,-2-1-72,0 0-40,-2-13 40,3 12 16,-1-3-16,-2 0 40,0-9-40,0 3 16,0 9-32,0-9-40,0-3 56,0 5-120,0 4-136,0-8-256,0-1 512,0 3-728,0 1-240,0-1-264,0-3 1232,-1 3-1561,0-2-463,-3 0-489,4-1 2513,-4 0-3088,-6 0-345,7 0-4001,3 0 7434</inkml:trace>
  <inkml:trace contextRef="#ctx0" brushRef="#br0" timeOffset="2783">2103 553 15467,'0'0'0,"0"0"0,-1 0 2336,0-2-951,0 0-569,1 2-816,0 0 616,0 0-80,0 0-80,0 0-2064,3 0 3568,0 0-1616,9 0 0,-12 0-344,3 0 304,11 0 48,-2 0-79,-12 0-273,13 1 184,2 0-56,3-1-64,-18 0-64,18 1 48,4 0-40,2 0-200,-24-1 192,26 1-593,3-1-655,-1 2-1112,-28-2 2360,29 1-3505,-2 0-1064,-2 0-3569,-25-1 8138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8:31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 10290,'0'0'0,"0"-9"1472,0 9-1472,0-2 1112,0-8-256,0 7-79,0 3-777,0-2 816,0-1 64,0-1 24,0 4-904,0-3 912,0 0-63,0 0-89,0 3-760,3-2 728,-1 0-80,-2 2-64,0 0-584,0 0 496,2 0-72,-2 0-72,0 0-352,0 0 336,0 0 17,2 2-41,-2-2-312,3 3 288,-1 6-24,1-5-16,-3-4-248,4 10 256,-1-1 8,1 3 16,-4-12-280,3 11 256,8 4 56,-11 1-72,0-16-240,4 17 232,-1 5-56,-3-1-104,0-21-72,3 23 72,-3 1 0,2 0-16,-2-24-56,0 24 88,0 0-48,0-3-24,0-21-16,0 23 0,2-1-16,0 1 88,-2-23-72,0 21 32,3-1-32,-3-1-16,0-19 16,0 18-56,0 1 8,0-2 112,0-17-64,0 17 16,-2-2-48,2 1 0,0-16 32,0 14-16,0 1 48,0-2-16,0-13-16,0 10 40,0-1-64,0-4 48,0-5-24,0 11 48,0-8-48,0 8-88,0-11 88,0 3-200,3 1-96,-1-1-64,-2-3 360,2 1-456,-2 1-104,0 0-192,0-2 752,4 0-984,-1 0-265,6 0-367,-9 0 1616,3-4-2089,6-5-311,-7 6-433,-2 3 2833,3-13-2888,8 3 247,-8-2-3024,-3 12 5665</inkml:trace>
  <inkml:trace contextRef="#ctx0" brushRef="#br0" timeOffset="1118">365 186 11226,'0'0'0,"0"0"0,0-3 2744,0 0-1271,-1-1-513,1 4-960,0-2 848,0 0 0,-1-1 9,1 3-857,-1 0 848,-1 0-32,1 0-72,1 0-744,-1 0 656,-1 0-96,-2 0-64,4 0-496,-3 0 449,-6 2-65,7 1-16,2-3-368,-5 4 304,-6 6-56,6-6-48,5-4-200,-12 14 176,0-2-32,2 2-32,10-14-112,-11 15 144,1 1-88,6 1 16,4-17-72,-12 16 24,9 1 16,-8 0 24,11-17-64,-4 17 0,-5 1 8,7 1-16,2-19 8,-4 16-48,2 0 48,1-2-16,0 0-24,1 1 16,0-1-24,3-2 32,9 1 32,-9-3 32,-3-10-48,15 10-16,-5-1 16,4 2 0,-14-11 0,13 4 0,2 7 24,1-7 8,-16-4-32,17 3 16,-1 1-16,1-2 0,-17-2 0,18 1 0,-1 0 0,1-1 8,-18 0-8,20 0-8,1-9 8,-1 6 56,-20 3-56,21-11 0,-1 8 80,0-11-16,-20 14-64,19-9 56,1-2 56,-3 1-72,-17 10-40,18-13 56,-2 1-8,0-3 8,-16 15-56,13-15 128,-1 1-8,-1-1 8,-11 15-128,9-17 96,1-2-16,-1-2 64,-9 21-144,2-20 144,0 1-56,-2-2 40,0 21-128,0-22 72,-1 0 8,-10-1 16,11 23-96,-9-22 80,-4 3 24,-3 2-16,16 17-88,-16-15 56,-4 3 0,-3 9-40,23 3-16,-24-10-24,0 7 97,-1 1-57,25 2-16,-28-2 8,3 2 24,-1 0-72,26 0 40,-23 0-48,2 1-97,0 2-127,21-3 272,-16 4-464,1-1-192,6 1-184,9-4 840,-3 3-1104,-1 1-297,3-1-223,1-3 1624,0 3-2040,9 2-249,-5 0-439,-4-5 2728,15 4-3265,-2 0-4345,-13-4 7610</inkml:trace>
  <inkml:trace contextRef="#ctx0" brushRef="#br0" timeOffset="1119">902 120 12386,'0'0'0,"0"-3"4313,0 3-4313,0-3 1776,-1-7-767,0 10-289,1 0-720,-2-2 712,1 2-72,1-2-112,0 2-528,-1 0 424,0 0-112,1 0-56,0 0-256,-1 0 192,0 0-15,0 1 23,1-1-200,-3 1 248,1 1 64,-1 2 8,3-4-320,-4 3 288,1 1-32,-2-1-48,5-3-208,-4 5 168,-1-1-64,2 1-24,3-5-80,-4 9 56,0-6 0,-1 6-24,5-9-32,-2 4 16,1 0-8,0 6-16,1-10 8,0 3-16,0 1 0,0 7-24,0-11 40,2 3-16,0 6-16,2-4-24,-4-5 56,12 10-24,-3-5-8,4 5 32,-13-10 0,13 3 16,3 8 16,1-8-48,-17-3 16,19 11 40,0-6 0,2 6 24,-21-11-64,22 5 64,0 9-16,0-5-48,-22-9 0,21 10 24,-2 1 24,-2 1-24,-17-12-24,16 11 32,-3 2-48,-1-2 48,-12-11-32,9 12 0,0-1 56,-6-1-32,-3-10-24,4 12 16,-1-2 0,-3 0 24,0-10-40,0 10 128,0 1 72,-1-2 120,1-9-320,-3 9 360,-6 0-8,5 0 16,4-9-368,-11 9 241,2-4-17,-3 7-16,12-12-208,-10 4 160,-1 6 80,-1-8-56,12-2-184,-11 4 152,-3-1 24,3-1-64,11-2-112,-14 1 136,0 1 16,1-1-48,13-1-104,-15 1 80,3-1-8,1-2 8,11 2-80,-13-4 80,2-5-24,1 7-40,10 2-16,-10-12 0,0 3 32,6 6 64,4 3-96,-12-14 40,9 4-48,-1 0-40,4 10 48,-4-12-80,2 0 80,2-1 48,0 13-48,0-13 0,0-3-32,10 0 16,-10 16 16,2-17-72,10-2 24,-9 0-16,-3 19 64,12-18-152,-3-1 56,0 1 8,-9 18 88,3-17-64,10 1 48,-10 1 16,-3 15 0,13-14 16,-4 0 80,0 2-64,-9 12-32,3-10 0,9 1 16,-9 6-32,7-8 32,-7 8 40,0-7-24,-3 10-32,4-3 16,-2 0 0,0-6 16,-2 9-32,0-2 16,0-2 8,0 1-8,0 3-16,-1-4 0,-2 2 16,-2-1 0,5 3-16,-9-4 16,4 2-16,-8-1-80,13 3 80,-9-3-40,-2 1-56,2 0 40,9 2 56,-10 0-112,0 0-296,5 0-392,5 0 800,-10 0-1257,6 0-511,1 0-400,3 0 2168,-3 0-2793,0 1-520,2 0-800,1-1 4113,0 1-8802,0-1 8802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8:33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 11122,'0'0'0,"0"0"1968,0 0-847,0 0-1121,3-3 744,1 3 0,-1 0 112,-3 0-856,9 2 936,-6 1-24,0 0-127,-3-3-785,9 4 656,-7 0-144,9 1-40,-11-5-472,3 9 392,10-6 16,-4 8-16,-9-11-392,9 4 352,0 7 16,0-8 8,-9-3-376,9 11 329,-5-7 7,8 6-16,-12-10-320,4 5 352,5 6-16,-7-2 40,1 1-40,0-1-96,-1 1 72,-2-1-80,0 0 0,0-5-32,0-4-200,0 14 112,0-5-24,-4 0 16,1 2 16,3-11-120,-10 4 72,5 7 56,-7-6-72,12-5-56,-11 9 104,0-5 32,1 0-48,-2 1-32,2-2-24,1 1-16,4-1 24,-5-2 24,7 0-40,3-1-24,-9 0 16,5 0-48,2 0-112,2 0 144,-1-2-296,0-1-168,1-7-232,0 10 696,0-2-792,2-9-160,1 2-120,-3 9 1072,12-11-1233,-3 0-191,2-2-232,-11 13 1656,13-13-1833,2 0-111,-1-2-385,-14 15 2329,16-14-2560,-2-4-1617,0 1-736,-14 17 4913,0 0 0</inkml:trace>
  <inkml:trace contextRef="#ctx0" brushRef="#br0" timeOffset="1">278 0 11010,'0'0'0,"-2"0"2936,-2 0-1047,-5 0-665,9 0-1224,-3 0 968,-2 0-79,-4 1-33,9-1-856,-4 4 848,-6 5-40,1-6-24,9-3-784,-9 13 720,0-4-63,-1 2-25,10-11-632,-5 13 496,-7 1-64,8-1-80,4-13-352,-9 14 288,7 1-8,-1 0-8,3-15-272,-2 16 192,1-2-120,1 0 8,0-14-80,0 14 72,0-1-24,3 1 56,-3-14-104,11 13-16,-8-1 0,11 0 32,-14-12-16,12 10 0,3 0-64,0-1-352,-15-9 416,16 4-896,1 6-712,1-8-817,-18-2 2425,22 4-3297,1-1-1008,-2 0-4929,-21-3 9234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8:34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3 15587,'0'0'0,"0"0"0,-1-3 2672,0 3-1463,0 0-393,1 0-816,0 4 736,0 0 80,0 7 64,0-11-880,0 9 809,2 2-129,1 4-96,-3-15-584,0 15 416,0 2-64,0 1-112,0-18-240,0 17 200,0 1-72,0 1 16,0-19-144,0 18 128,0 1-40,0 1 32,0-20-120,0 18 72,0 0-32,0-1-8,0-17-32,0 17 24,0 2 32,0-2-8,0-17-48,0 17 16,0-2 0,0-1-16,0-14 0,0 14 24,0 0-8,0-2 16,0-12-32,2 12-32,-2-3 32,0 0 0,0-9 0,2 3 0,0 2-176,-2-2-280,0-3 456,0 4-744,0-2-344,0-1-201,0-1 1289,0 0-1584,0 0-456,0 0-449,0 0 8602,-1-3-15226,-1-6 5512,-1 6-2849,3 3 6450</inkml:trace>
  <inkml:trace contextRef="#ctx0" brushRef="#br0" timeOffset="1">1 191 16499,'0'0'0,"0"-3"4377,2 1-2977,-2 2-1400,4-2 680,6 2-191,-8 0 79,-2 0-568,13 0 624,-2 0 48,2 0-96,-13 0-576,14 0 488,1 0-32,1 1-32,-16-1-424,17 1 400,-1 0-152,2 2-55,-18-3-193,18 1 176,1 0-8,3 1-48,-22-2-120,20 1 56,3 0-40,-1 1-288,-1-2-377,-21 0 649,25 1-1264,0-1-1056,2 0-1425,-27 0 3745,26 0-5481,-3 0-4577,-23 0 10058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8:35.3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13 8801,'0'0'0,"0"0"0,0 0 1217,0-2-193,0-1-56,0 3-968,0-3 872,0 1-24,0 2-7,0 0-841,0 0 888,-1-2 72,0 2 0,1 0-960,-2 0 928,0 0-71,0 0-89,2 0-768,-4 0 688,1 0-8,-2 0-56,5 0-624,-4 0 584,-5 0-56,5 0-15,4 0-513,-10 1 440,1 1-32,0 2-48,9-4-360,-10 3 328,-1 2-24,1-1 24,10-4-328,-12 9 240,-2-5-40,2 6-40,12-10-160,-12 3 96,2 8-8,-1-8 0,11-3-88,-10 11 56,6-7-16,-7 8-24,11-12-16,-3 5 0,-6 6-40,8 0 24,1-11 16,-3 11-32,3 0-24,0 2 72,0-13-16,4 13-72,7 0 16,-2 2-72,-9-15 128,13 13-176,1 0 64,3 1 8,-17-14 104,19 15-96,3 1 0,0 0-24,-22-16 120,24 13-128,1 1 104,-2 0-16,-23-14 40,23 11-88,-1 2-8,1 0-72,-23-13 168,20 13-88,1 1 32,-4-1 88,-17-13-32,14 13 0,-1-2 0,-3 1-16,-10-12 16,4 10-40,6 0 56,-10 0-8,0-10-8,0 11 32,0-1 24,-1-1 0,1-9-56,-4 9 72,-5-4-8,6 5 24,3-10-88,-13 3 40,2 2 48,-2-1 8,13-4-96,-16 10 88,-1-9 40,1 2 8,16-3-136,-16 4 104,-1-1 48,0-2-32,17-1-120,-18 1 56,1 0 40,0-1-32,17 0-64,-16 0 128,0 0 32,1-2 8,15 2-168,-14-3 160,1-8 0,0 8-40,13 3-120,-11-9 128,0 5-40,8-7-24,3 11-64,-5-9 104,2 0-48,2 0 32,1 9-88,-1-12 48,1 2-112,2-3 40,-2 13 24,9-12-48,-5-2 16,10-1 16,-14 15 16,12-16-128,2-1-32,-1-1-32,-13 18 192,14-18-232,0 0 40,-1-3 24,-13 21 168,15-21-136,1-3 56,-1 1 80,-15 23 0,12-23 8,1 2 24,-2 4-16,-11 17-16,9-17 40,-5 2-24,-1 2 72,-3 13-88,3-13 88,-3 4-16,-2 0 56,2 9-128,-3-3 72,-6-10-32,4 10 8,5 3-48,-11-11-16,2 9 48,-1-1 24,10 3-56,-12-9 48,2 9-8,-2-4-8,12 4-32,-11-3-16,1-1 16,-2 2 24,12 2-24,-11-2 16,1-1 0,1 3 16,9 0-32,-4 0-72,0 0-104,0 0-248,4 0 424,-3 0-888,1 2-480,2 0-561,0-2 1929,0 3-2608,0 1-473,3-1-632,-3-3 3713,9 4-8666,-9-4 8666</inkml:trace>
  <inkml:trace contextRef="#ctx0" brushRef="#br0" timeOffset="466">528 54 17555,'0'0'0,"2"-10"5425,2 8-4064,-1-7-609,-3 9-752,4 0 464,-1 0-104,0 0-32,-3 0-328,10 3 312,-8 1 8,8 6 0,-10-10-320,4 9 320,6 0 16,-7 2 41,-3-11-377,10 14 368,-7 1 8,6 3-56,-9-18-320,2 20 328,2 0 40,5 1-56,-9-21-312,0 20 304,2 1-40,1-1-96,-3-20-168,4 21 192,-2-1 8,0-2 8,-2-18-208,3 20 120,-1-2 8,0-1-48,-2-17-80,0 18 80,3-2-32,-3 0-16,0-16-32,0 15 16,2-1-48,-2-2 96,0-12-64,2 13 64,-2-2-16,2 0-64,-2-11 16,0 9-48,3-5-128,0 6-136,-3-10 312,2 4-632,2 5-480,-1-6-520,-3-3 1632,4 4-2417,6-1-1136,-8 2-1496,-2-5 5049,4 3-11162,-4-3 11162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8:37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 13922,'0'0'0,"0"-3"1977,0 3-1977,2-2 1056,2 0-336,-1 2-64,-3 0-656,9 0 649,-6 0-9,6 0-16,-9 0-624,3 0 560,7 0-48,-6 0-112,-4 0-400,11 0 328,-7 0-64,8 0-56,-12 0-208,9 0 184,0 0-72,2 0-48,-1 0-64,-1 0 16,0 0 48,1 0-64,-6 0-96,8 1-312,-12-1 408,9 1-920,-5-1-584,10 0-625,-14 0 2129,2 1-2800,1 0-505,1 0-4457,-4-1 7762</inkml:trace>
  <inkml:trace contextRef="#ctx0" brushRef="#br0" timeOffset="379">67 174 14691,'0'0'0,"0"0"0,4 0 3688,7 0-2311,-7-2-433,-4 2-944,11 0 824,-8 0 40,11-3-64,-14 3-800,9 0 705,1-2-129,1 2-120,-11 0-456,11-2 384,0 2-88,2-2-104,-13 2-192,15-3 104,0 3-64,1-2-40,-16 2 0,18-2-112,1-1-464,1 0-760,1 0-1497,2-1-1584,0 1-6153,-23 3 10570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8:39.6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9273,'0'0'0,"0"0"1841,-1 0-601,1 0-400,0 0-256,0 0-584,0 0 545,0 0-17,2 0 88,-2 0-616,4 1 648,-1 1-16,6 0 16,-9-2-648,3 3 608,8 1 16,-7 0-23,-4-4-601,10 9 568,-1-5-32,0 6-80,-9-10-456,13 5 384,-2 6-72,4-7-80,-15-4-232,15 13 184,-1-4-64,3 0-16,-17-9-104,16 11 80,2-2 24,-3 1 0,-15-10-104,15 10 144,-1 0 16,-1 2 0,-13-12-160,10 11 232,-1 2-48,0-1 49,-9-12-233,3 14 328,7 0-32,-10 2 80,0-16-376,0 16 376,0 1-24,0-1 40,0-16-392,-3 16 328,0-2-32,-6 2-48,4 0-48,5-16-200,-9 16 192,6-2-8,3-14-184,-12 15 192,9-2-48,-9 1-8,12-14-136,-4 14 112,-9-2-8,4 0-40,0-1 8,9-11-72,-9 9 40,0 0 8,5-5 73,4-4-121,-10 10 24,7-8-8,-1 2 0,4-4-16,-3 3 0,0 1 16,0-3-16,3-1 0,-1 1-313,1-1-247,-1 0-192,1 0 752,0 0-960,0-4-48,2-5-168,-2 9 1176,3-3-1425,0-10-271,9 4-225,-12 9 1921,4-12-2072,8-2-361,0-1-279,-12 15 2712,11-17-6682,-11 17 6682</inkml:trace>
  <inkml:trace contextRef="#ctx0" brushRef="#br0" timeOffset="421">384 95 10898,'0'0'0,"0"0"1896,-1 0-816,1 0-1080,-2 0 697,-2 0-9,2 1 40,2-1-728,-2 2 840,-2 2 32,2 5-64,2-9-808,-4 3 825,-1 9 39,-4-3 24,9-9-888,-3 10 864,-2 1-120,-4 1-144,9-12-600,-4 12 473,-5 2-73,0 1-80,9-15-320,-3 16 232,-6 0-48,8 1-48,1-17-136,-4 15 112,2-1-8,0-1-8,2-13-96,-3 13 24,2-1 24,1 2-8,0-14-40,0 11 40,2-1 16,2 0-56,-4-10 0,9 4 16,-7 7-16,10-7-56,-12-4 56,9 9 32,2-8-64,2 3 48,-13-4-16,12 3 24,3-2-8,-1 0-56,-14-1 40,16 0-312,1 0-232,0 0-376,-17 0 920,17-2-1361,-2-1-391,2-8-481,-17 11 2233,16-2-2600,0-8-649,0 7-4889,-16 3 8138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8:40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12170,'0'0'0,"0"0"0,0 0 2145,0 0-1121,0 0-464,0 0-4289,0 0 8042,0 0-3553,3 0 160,-3 0-920,0 2 977,2 2-89,-2 0-144,0-4-744,2 10 608,0-7-120,1 7-88,-3-10-400,2 9 312,-2 3-32,2-2-32,-2-10-248,2 13 184,-2-2-31,4-1 23,-4-10-176,3 12 144,0-2 24,0 1-16,-3-11-152,2 11 56,2-1 24,-1 0 0,-3-10-80,10 9 56,-7 0 32,7 0-40,-10-9-48,3 5 48,6 5 8,-5-6 8,-4-4-64,15 4 72,-6 1-16,2-2 0,-11-3-56,13 2 72,-2 0-8,2-1-48,-13-1-16,12 0-24,0 0-232,-1 0-200,-11 0 456,13-4-752,-2 1-401,2-6-351,-13 9 1504,12-2-1960,-1-2-289,0-7-576,-11 11 2825,9-4-3176,-6-7-4018,-3 11 7194</inkml:trace>
  <inkml:trace contextRef="#ctx0" brushRef="#br0" timeOffset="1">197 99 15163,'0'0'0,"-2"2"2432,2-2-2432,-3 3 1072,-1 8-415,1-6 39,3-5-696,-4 14 744,1-3-56,0 2-96,-1-1-200,4-12-392,-2 14 304,-1-2-32,3-12-272,-4 14 256,1-2-39,-1 1-25,3 0-8,0-2-56,0 0-48,1 2-40,0-2-8,0 1 8,2-2 24,-2-10-64,2 10 56,1-1 0,-1 0-112,-2-9 56,3 5-464,6 5-553,-6-6-903,-3-4 1920,10 10-2873,-7-7-1304,8 1-4912,-11-4 9089,0 0 0</inkml:trace>
  <inkml:trace contextRef="#ctx0" brushRef="#br0" timeOffset="233">634 441 14699,'0'0'0,"-1"0"1504,1 0-1504,0 3 680,0 1-200,0 6 128,0-10-608,2 5 745,2 9 119,-1-3 64,-3-11-928,3 15 896,1-1-112,-2 1-80,-2-15-704,2 16 553,1 2-161,-3-1-88,0-17-304,2 17 216,-2 1-64,0-1-40,0 0-16,2-2-8,-2 0-8,0-15-80,0 13 40,2 1-96,-2 0-344,0-14 400,0 11-752,0 1-553,0-2-735,0-10 2040,0 10-2753,0-5-1080,-2 6-5168,2-11 9001</inkml:trace>
  <inkml:trace contextRef="#ctx0" brushRef="#br0" timeOffset="622">536 583 17531,'0'0'0,"0"0"2521,0 0-2521,0 0 752,3-3-408,6 3 184,-9 0-528,4 0 736,6 2 88,-6-1 41,-4-1-865,12 1 688,-3 1-88,-5 0-72,-4-2-528,13 3 480,-1-1-160,-1 0-144,-11-2-176,15 2 200,1 0-64,2-1-40,-18-1-96,20 1 88,0-1-128,3 0-312,-23 0 352,25 0-976,2-4-960,3-5-1577,-30 9 3513,30-2-5305,-1-1-4833,-29 3 10138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08.982"/>
    </inkml:context>
    <inkml:brush xml:id="br0">
      <inkml:brushProperty name="width" value="0.04997" units="cm"/>
      <inkml:brushProperty name="height" value="0.04997" units="cm"/>
    </inkml:brush>
  </inkml:definitions>
  <inkml:trace contextRef="#ctx0" brushRef="#br0">128 266 11322,'0'0'0,"0"-2"1112,0-2-240,0-7-160,3 9-95,-3 2-617,0-3 568,0 0-24,2 1 16,-2 2-560,0 0 632,0-3 48,0 0 56,0 3-736,0 0 769,0-2 39,0 2 8,0 0-816,0 0 784,0 0 0,0 0-32,0 0-3072,0 1 5353,-1 3-2305,-3 7-40,4-11-688,-2 5 616,-2 10-40,-2 1-56,6-16-520,-5 20 480,-7 2-72,7 0-71,5-22-337,-12 26 288,7 0-48,-8 3-32,13-29-208,-5 31 192,-9 1-56,3-1-24,11-31-112,-5 32 40,-7 0-8,10 1 56,2-33-88,-4 31 48,0 1 16,1-5-64,3-27 0,-1 26-96,-1 0 24,1-1 24,1-25 48,0 21-48,0-1 48,4-5 16,-4-15-16,11 15-16,-8-1 32,14-1-40,-17-13 24,12 10-16,0 1 0,0-7-16,-12-4 32,14 10 64,0-7-64,1 0 8,-15-3-8,17 1 0,-2 0-8,2-1-8,-17 0 16,20-2 16,-2-2 8,2-9-40,-20 13 16,21-4 16,0-11-16,1 11-16,-22 4 16,20-15 32,-1 3-16,-3 0-16,-16 12 0,14-12 64,1 1-80,-4-1 32,-11 12-16,12-14 24,-8-1 40,6 1 40,-10 14-104,3-16 144,-3 2-24,3-2-48,-3 16-72,0-16 48,0-1 16,-2 2-32,2 15-32,-2-16 72,-3 2 24,-7 2-56,12 12-40,-5-11 48,-10 8 16,10-8-16,5 11-48,-17 0 56,4-3 40,-1 1-48,14 2-48,-17-3 32,-2 3 16,-2 0-24,21 0-24,-19 2 0,-1-1 32,-1 3 16,21-4-48,-18 4-16,1 1 48,-1 0-32,18-5 0,-16 11 16,4-9-32,0 2-32,12-4 48,-10 4-88,6-1-136,0-1-112,4-2 336,-4 3-592,3 0-360,1-2-481,0-1 1433,0 1-1960,4 0-561,9 1-623,-13-2 3144,4 0-4041,6 0-5441,-10 0 9482</inkml:trace>
  <inkml:trace contextRef="#ctx0" brushRef="#br0" timeOffset="739">602 577 8681,'0'0'0,"0"1"4833,-1 1-3344,0 3-345,-1 5-120,1-4-120,1-6-904,-1 13 921,0-8-25,-1 9-40,2-14-856,-1 12 840,0 0-72,-3 1-16,4-13-752,-2 12 745,0-1-49,-1 1-96,3-12-600,-1 12 456,1 0-72,-1-7-120,1-5-264,0 13 288,0-9 0,0 6-136,0-10-152,0 4 128,0 7 0,2-9-8,-2-2-120,3 4 216,-3 0-24,2 0-56,-2-4-136,0 1 104,0 2-15,3-2-1,-3-1-88,0 0 120,0 0-16,3-2-32,-3 2-72,2-3 64,1-7-40,-1 6 88,-2 4-112,3-12 120,0 8 0,-1-10-32,-2 14-88,0-4 40,3-13 8,0 4 0,-3 13-48,0-13 32,2-1-8,-2 0-24,0 14 0,0-14 16,3 1 0,-3 0 48,0 13-64,2-12 56,1 0-40,0 0 32,-3 12-48,2-10 40,-2 6-8,3-9 48,-3 13-80,2-3 120,-2-1-72,3 0 8,-3 4-56,0-3 48,3 0-96,-3 0 64,0 3-16,2 0 64,1 0-48,-1 2 56,-2-2-72,3 4 80,0 1-8,-1 8 120,-2-13-192,0 10 208,3 1-16,-3 0-8,0-11-184,0 12 112,3 0-56,-3 0 56,0-12-112,2 12 128,1-2-56,-1 0 8,-2-10-80,4 6 48,0 5-16,7-7 80,-11-4-112,2 6 136,2-1-24,9-1-48,-10-2-32,-3-2-32,13 2 32,-3-2 64,-6 0 16,-4 0-112,19 0 208,-9-11 0,2 9-79,-12 2-129,12-12 0,-1 8 0,0-8 0,-11 12 0,4-10 0,13 6 0,-6-11 0,-11 15 0,12-10 0,1 6 0,-1-9 0,-12 13 0,4-4 0,10-6 0,-10 10 0,-4 0 0,11-3 0,-9 3 0,2 0 0,-4 0 0,11 1 0,-9 2 0,1 1 0,-3-4 0,4 5 0,6 8 0,-7-8 0,1 10 0,0-2 0,6 0 0,-7 1 0,1-1 0,6 0 0,-10-13 0,4 13 0,9-1 0,-2-1 0,-11-11 0,11 5 0,4 8 0,0-9 0,-15-4 0,17 12-113,0-9-951,2 3-552,-19-6 1616,17 5-2473,0 0-1167,-3-1-1433,-14-4 5073,13 1-11707,-13-1 11707</inkml:trace>
  <inkml:trace contextRef="#ctx0" brushRef="#br0" timeOffset="1003">1604 286 16099,'0'0'0,"-5"1"1872,0 3-591,5-4-1281,-12 12 944,10-2-136,-2 2-80,4-12-728,-4 13 696,2 1-32,1 1-135,1-15-529,0 15 488,0 1-104,0 0-88,0-16-296,0 17 264,0-2-96,0 1-16,0-16-152,0 17 160,3-1-32,-3 1 0,0-17-128,2 15 128,1 2-16,-3-1 0,0-16-112,3 16 104,-3-2-8,2 0-24,-2-14-72,3 14 88,-1-3-48,-2 0-8,0-11-32,0 12 16,0-2-32,0 0 32,0-10-16,0 6-72,0 5-56,-1-7-88,1-4 216,-1 4-344,-2 1-208,1-1-184,2-4 736,-2 4-992,0-2-305,-2-2-399,4 0 1696,-4 0-2217,-1 0-487,-6 0-665,11 0 3369,-4-4-8010,4 4 8010</inkml:trace>
  <inkml:trace contextRef="#ctx0" brushRef="#br0" timeOffset="1345">1377 488 16555,'0'0'0,"0"0"2425,0 0-2425,0 0 1512,0 0-616,0 0-264,0 0-3672,4 0 6536,0 2-3192,8-1-72,-12-1-232,4 4 160,9-2-56,-3 0 25,-10-2-129,12 1 104,2 0-24,2 1-40,-16-2-40,18 1 72,2-1-32,1 0 0,-21 0-40,23 0 16,1-3-192,3 1-409,-27 2 585,26-4-1440,3 1-1224,0-1-2097,-29 4 4761,28-4-9282,-28 4 9282</inkml:trace>
  <inkml:trace contextRef="#ctx0" brushRef="#br0" timeOffset="1846">2214 300 15187,'0'0'0,"-2"0"1896,2 0-1896,-4 0 1304,0 0-319,-1 0-137,5 0-848,-4 0 776,-1 0-56,-6 1-24,11-1-696,-4 4 696,-6 0-7,5 0 7,5-4-696,-15 12 672,3-7-104,2 8-88,0-1-152,-2 0-64,1-1-32,11-11-232,-11 15 176,0 1 0,-1 1-64,12-17-112,-11 16 104,0 1 16,1 0-16,10-17-104,-4 16 128,-8 1-7,8 0-65,4-17-56,-4 16 64,0-2-48,0-1-16,4-13 0,-1 12 56,0 0-8,1-7-32,0-5-16,2 13 40,1-9 8,1 0-32,-4-4-16,10 5 72,-7 0-16,7-1-24,-10-4-32,4 4 32,12-3 0,-12 1 40,-4-2-72,17 1 88,-7-1-8,1 0 8,-11 0-88,13 0 32,-1-4 24,-1-6 48,-11 10-104,13-3 80,-1-1-8,1-8-96,-13 12 24,12-4-80,-2-9 8,1 3-8,-11 10 80,4-10-56,9-1-8,-10-2-40,-3 13 104,3-13-192,8-1-48,-8-3-48,-3 17 288,3-17-233,1-3 25,-1-1 64,-3 21 144,3-22-152,-3-4 40,0-2 80,0 28 32,0-30-40,0-1 8,0-2 32,0 33 0,0-32-32,0-1 24,-2 2 32,2 31-24,-1-30 16,0 2 40,-2 3 16,3 25-72,-1-22 80,-3 3-40,0 3-8,1 3 40,-1 2 16,3 7 104,-2 0 0,2 1 1,0 0 15,1 3-208,0 0 208,0 0 48,0 0 32,0 0-1040,0 0 1800,0 1-696,0 4-16,0-5-336,0 14 312,0-4-8,0 4-48,0-14-256,2 17 232,1 3 0,0 1 8,-3-21-240,2 22 184,1-1-8,1 2-32,-4-23-144,4 24 144,0-2-16,0 3-32,-4-25-96,10 24 48,-10 0-16,4 1 16,-4-25-48,10 24 32,-6-1-15,8-2-17,-12-21 0,4 20 0,10 1 0,-2-3 0,-12-18 0,11 18 0,0-2-49,1-2-63,-12-14 112,12 15-112,0-1-64,-2-2-48,-10-12 224,12 11-336,-2-5-144,1 4-112,-11-10 592,11 4-912,-7 0-248,11-1-521,-15-3 1681,4 1-2352,7-1-849,-8 0-1008,-3 0 4209,4-3-10666,-4 3 10666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8:45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1 10650,'0'0'0,"0"0"2288,0 0-935,2 1-473,-2 1-48,3 2 128,-3-4-960,2 4 1088,1 5 25,1-5 7,-4-4-1120,3 10 1056,1-1-80,-2 0 16,-2-9-992,2 9 857,0 2-105,1-1-152,-3-10-600,2 11 456,0 3-56,1 1-88,-3-15-312,3 15 248,-1 1-104,2 0-24,-4-16-120,2 16 72,0-2 0,2 1 16,-4-15-88,3 15 16,-1 0 0,1 0 0,-3-15-16,2 14 0,1-1 24,0 0 24,-3-13-48,3 12 40,-1 1-40,1-1-16,-3-12 16,2 12-40,-2-8-224,2 9-112,-2-13 376,0 3-680,0 7-328,0-6-280,0-4 1288,0 3-1705,-1 2-527,-2-1-433,3-4 2665,-4 4-3313,1-1-359,-8 1-3442,11-4 7114</inkml:trace>
  <inkml:trace contextRef="#ctx0" brushRef="#br0" timeOffset="375">1 212 18355,'0'0'0,"0"-2"3297,0-1-2193,0 3-1104,0-2 456,2 0-39,1-1 55,-3 3-472,9-2 520,-7 0 120,8 2 16,-10 0-656,4-2 600,7-1-56,-2 3-56,-9 0-488,9-2 352,0 0-71,2-1-1,-11 3-280,11-2 184,3 0-48,2 0-16,-16 2-120,17-3 16,1 1-8,2-1-112,-20 3 104,24-4-400,2-5-473,-1 7-719,-25 2 1592,27-4-2745,-1-5-1519,2 7-7515,-28 2 11779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8:43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32 8393,'0'0'0,"0"0"0,0-3 1193,3 0-249,-1-7-72,-2 10-872,3-2 824,0-1-8,-1 0 56,-2 3-872,0-3 873,0 1 15,0 2 0,0 0-888,0-3 808,0 3-104,-1 0-55,1 0-649,-3 0 536,0 0-24,-6 0-32,9 0-480,-4 2 448,-7-1 8,1 2 16,10-3-472,-9 4 400,0 0-16,-3 1-16,12-5-368,-10 4 328,-1 5 17,-1-5-41,12-4-304,-11 4 248,0 5-48,7-4-16,4-5-184,-14 11 136,5-1-8,6-6-48,3-4-80,-12 13 40,10-4 16,-1 0 0,3-9-56,-5 9 96,2 0-24,-1 0-16,4-9-56,-1 9 16,1 2 0,0 0 48,0-11-64,3 10 0,1 3 32,7-1-32,-11-12 0,9 13-32,3-2 64,1 1-72,-13-12 40,16 10-104,0 0 8,3 0-32,-19-10 128,19 11-112,0-1 32,1 0 24,-20-10 56,19 9-112,1 2 72,-2-1 40,-18-10 0,18 10-16,-3 2 56,-2-1 8,-13-11-48,15 12-48,-3 0 48,-2 0 32,-10-12-32,3 12-16,6-1 32,-9 2 40,0-13-56,3 11-16,-1-1 48,-2 1 32,0-11-64,0 10 16,-1-1 8,-3 0 24,4-9-48,-3 5 40,-6 5 16,6-7 40,3-3-96,-12 5 40,3 4 8,-1-6 8,10-3-56,-10 4 56,-1-1 40,1 1 0,10-4-96,-11 2 88,1-1-8,0 0 8,10-1-88,-9 0 80,-1 0 8,1 0 0,9 0-88,-9-2 96,-1-1 16,6-7 8,4 10-120,-10-3 112,6-7 16,0 0 0,4 10-128,-9-10 160,7-1-32,-1-2-40,3 13-88,-3-13 64,1-1-64,1-2 8,1 16-8,0-19 32,0-1-32,0-1 16,0 21-16,3-22-48,0-1-8,7 1 0,-10 22 56,3-23-88,6-1 16,-6 1 0,-3 23 72,11-24-56,-7 2 8,8 1-24,-12 21 72,4-18-128,6 0 32,-8 2 24,2 2 56,5 0 32,-9 3 8,0 11-24,2-11-16,-2 2 48,0 6-16,0 3-16,0-9 0,0 6-32,-1 0 16,1 3 16,-1-2-8,-2-1 8,-1 3 8,4 0-8,-3-2-24,-2 0-8,1 2 48,4 0-16,-5 0 32,2-2-24,-1 2-8,4 0 0,-3 0-40,2 0 16,-1 0-24,2 0 48,-1-3-80,0 1-336,1 2-328,0 0 744,0 0-1184,0 0-433,4 0-495,-4 0 2112,9 0-2545,-7 0-751,9 0-233,-11 0 3529,4-2-7298,-4 2 7298</inkml:trace>
  <inkml:trace contextRef="#ctx0" brushRef="#br0" timeOffset="700">488 310 11986,'0'0'0,"0"0"1832,0 0-1832,3 2 905,1-1-257,7 2-8,-9 1 96,-2-4-736,4 3 776,6 0-8,-8 1-39,-2-4-729,9 3 624,-6 2-40,7-1-8,-10-4-576,2 4 512,9-1-48,-8 2-96,8-1-64,-7 1-16,7-1 24,-11-4-312,4 5 296,7 4 57,-8-5-9,-3-4-344,11 9 312,-9-6 32,1 7-32,-3-10-312,4 4 224,-1 5-16,-1-6-40,-2-3-168,3 11 176,-3-8 32,0 10-48,0-13-160,-1 4 128,-2 9-16,-1-4 8,4-9-120,-9 4 112,4 9-24,-7-4-16,12-9-72,-11 5 32,1 6 24,0-8 48,10-3-104,-10 12 56,-1-9-40,1 2 8,10-5-24,-10 10-16,5-9 48,-7 3-16,12-4-16,-4 3-88,-5-1-144,7-1-144,2-1 376,-4 2-544,2-2-72,1 0-184,1 0 800,0 0-952,0-4-97,2 1-119,-2 3 1168,4-11-1304,7 8-57,-2-10-71,-9 13 1432,10-10-1376,2 0 96,2-1-121,-14 11 1401,13-13-1488,1-1-104,0 1 23,-14 13 1569,12-15-5593,-12 15 5593</inkml:trace>
  <inkml:trace contextRef="#ctx0" brushRef="#br0" timeOffset="701">701 277 9225,'0'0'0,"-1"-2"2065,1 2-2065,-4-2 1664,1 2-375,0 0-169,3 0-1120,-9 0 1064,7 0 8,-1 1-64,3-1-1008,-3 1 913,-1 3-25,1 5-24,3-9-864,-5 3 816,2 6-8,-1-4-95,4-5-713,-2 10 592,-1-1 56,0 1-80,3-10-568,-3 12 528,-1-2-32,1 4-136,3-14-360,-2 12 320,1 1-56,1-1-88,0-12-176,0 11 104,3-1-64,0 1 32,-3-11-72,10 11 64,-7-7 24,7 9-16,-10-13-72,11 3-16,0 8 0,4-6-40,-15-5 56,15 10-72,1-6-208,-1-1-248,-15-3 528,19 4-888,1-2-424,2-1-425,-22-1 1737,23 1-2464,-1 0-649,0 0-952,-22-1 4065,21 0-8786,-21 0 8786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8:57.7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 9394,'0'0'0,"0"-2"1488,0 2-512,0-2-368,0 2-608,0 0 448,3-3-64,-1 3 56,-2 0-440,3 0 601,1 0 95,-1 0 104,-3 0-800,9-2 848,-6 0-16,0 2-40,-3 0-792,10-3 665,-6 1-81,8 0-88,-12 2-496,4-4 472,9 2-16,-2-1-16,-11 3-440,9-3 384,1 1-40,0-1-16,-10 3-328,11-3 336,-2 3-32,-6-2-48,-3 2-256,13 0 217,-10 0-25,7 0 32,-10 0-224,3 0 192,0 0-56,0 0-16,-3 0-120,4 1 112,-2 2 16,-2 0-8,0-3-120,0 5 160,0-1-24,0 5 16,0-9-152,0 4 160,-3 5-8,-1-5-40,4-4-112,-9 12 72,5-3 0,-7 0-40,11-9-32,-3 5 80,-7 7-24,6-7-56,4-5 0,-10 11 48,7-6-40,-2 5 8,5-10-16,-5 3 16,2 8-48,1-9 8,2-2 24,-1 4-72,1 1-16,0 4 8,0-9 80,3 2-200,6 3 16,-5 4-16,-4-9 200,12 2-176,-3 2 72,3 0-16,-12-4 120,10 4-88,1-1 48,1 2 16,-12-5 24,12 4 0,0 0-32,-2 0-8,-10-4 40,9 5-40,-6-1 24,10 1 16,-13-5 0,2 9-16,2-7 0,5 2 16,-9-4 0,0 9-8,0-6 32,0 2-8,0-5-16,0 9-16,0-6 32,-1 6 64,1-9-80,-3 4 96,-1 6 8,-6-6 16,10-4-120,-5 9 56,-8-6 48,4 7 16,9-10-120,-11 4 128,0 5-40,-1-6 40,12-3-128,-14 9 64,3-5 8,-1-1 16,12-3-88,-14 5 40,1-2-8,1 1 8,12-4-40,-12 3 16,2 1-16,0-3 0,10-1 0,-10 2-56,0-1 24,6-1-8,4 0 40,-10 0-240,6 0-392,0 0-592,4 0 1224,-9 0-2025,7 0-903,0-2-1449,2 2 4377,-1-2-9370,1 2 9370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9:29.1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0 320 8913,'0'0'0,"0"-9"841,0 7-233,0 2-608,0-9 504,4 7-72,-2-2-40,-2 4-392,4-3 352,5-1 0,-7-5 8,-2 9-360,10 0 368,-6-3 48,7-1 56,-11 4-472,10-3 521,-1-6 47,2 9 32,-11 0-600,10-4 624,-1 1-48,0 1-56,-9 2-520,9 0 456,0 0-88,-5 0-16,-4 0-352,13 0 273,-3 1-25,-7 1 0,-3-2-248,13 4 240,-11 0 24,7 5-16,-7-4-24,-2-5-224,3 12 248,-1-1-24,-2 1-8,0-12-216,0 14 208,-1 2-56,-2 1-32,3-17-120,-3 16 128,-6 2 0,4 1-24,5-19-104,-12 20 72,1 1-8,11-21-64,-10 21 64,-1-1 40,1 0 16,-2-2-40,12-18-80,-9 18 56,0 1-8,-1-1 16,10-18-64,-5 17 72,-5-1-8,6 0-64,4-16 0,-3 13 24,-2 1 8,2 0 16,3-14-48,-1 11 16,0 2 0,0-2-72,1-11 56,0 9 0,0 0 24,2 1-8,-2-10-16,3 4 24,6 7-8,-6-6 0,-3-5-16,9 10 8,-6-6 8,11 5-32,-14-9 16,10 1-8,3 2-24,-1-1 24,-12-2 8,15 1-80,1 0-72,0 0-72,-16-1 224,16 0-352,-1 0-80,-2 0-160,-13 0 592,14-2-840,0 2-272,-2-3-337,-12 3 1449,13-3-1680,-2 0-489,1-1-319,-12 4 2488,11-10-7274,-11 10 7274</inkml:trace>
  <inkml:trace contextRef="#ctx0" brushRef="#br0" timeOffset="1187">481 334 7993,'0'0'0,"0"0"0,-2-3 6346,0-6-4826,-2 6-560,2 3-224,1 0-168,-1 0-96,2 0-472,-1 0 409,-1 0-25,1 1-16,1-1-368,-1 3 384,0 1 72,0 8 32,1-12-488,-4 10 552,1 1 16,0 2-96,3-13-472,-5 13 392,-4 3-47,6 3-97,3-19-248,-5 19 176,-4 2-24,5 0-40,-5 0 32,6-2 40,-2 0-48,5-19-136,-4 18 88,0 1-40,1-1 8,3-18-56,-2 17 48,1-1-8,1-2 0,0-14-40,2 12-24,7 0 8,-6-2 16,-3-10 0,11 9-16,-2-5 48,2 6-24,-11-10-8,12 2 0,0 2 32,1-2-8,-13-2-24,13 1-8,1 0 32,0-1 16,-14 0-40,13 0 32,0 0 48,1-3 8,-14 3-88,12-4-32,2-6 8,-1 8-120,-13 2 144,12-9-288,-1 5-88,-1-5-200,-10 9 576,12-3-705,-2-8-119,0 8-232,-10 3 1056,11-10-1264,-2 6-249,-6-7-199,-3 11 1712,13-9-2168,-11 0-217,7-3-191,-9 12 2576,2-11-6466,-2 11 6466</inkml:trace>
  <inkml:trace contextRef="#ctx0" brushRef="#br0" timeOffset="1188">601 491 14002,'0'0'0,"0"0"0,-1 0 2921,0 1-1729,0 1-511,1-2-681,-3 4 440,2 5 56,0-5-32,1-4-464,-1 10 400,1-5 32,-1 8-56,1-13-376,0 9 392,-1 4 16,0-2 8,1-11-416,-2 13 312,2 2-56,0-3-31,0-12-225,0 14 128,0-2 16,0 1-32,0-13-112,0 15 80,3-2-8,-3 2-16,0-15-56,0 13 64,2 0-24,0 0-8,-2-13-32,3 13 0,-1 0 8,0-1 24,-2-12-32,2 11 0,1-1-32,0 0-64,-3-10 96,3 5-232,1 6-88,-1-7-249,-3-4 569,3 9-808,0-6-256,0 1-368,-3-4 1432,4 4-1673,5 0-191,-7-1-521,-2-3 2385,3 3-2560,-1-2-4698,-2-1 7258</inkml:trace>
  <inkml:trace contextRef="#ctx0" brushRef="#br0" timeOffset="1189">835 510 12394,'0'0'0,"0"-3"1304,0 3-1304,3-3 713,9 1-177,-9-1 40,-3 3-576,13 0 688,-10 0 104,9 0-16,-12 0-776,10 1 744,-7 3-39,8-1-17,-11-3-688,4 4 704,6 6-8,-8-7-72,-2-3-624,4 12 576,5-3-64,-9 2-95,3 1-49,0 0-80,-1 2-48,0-2 16,-2 2-24,0 0-24,0-14-208,0 12 184,0 1-32,0 1 32,0-14-184,0 12 176,-1 1-64,-1-2-56,2-11-56,-3 11 72,1 1 0,-1-2 8,3-10-80,-4 9 72,1 0-40,0 0-8,3-9-24,-4 5 32,1 5 24,-2-6-40,5-4-16,-3 3-40,-1 1-8,1-1-40,3-3 88,-4 2-128,2-1-112,0-1-168,2 0 408,-2 0-504,0 0-104,1-2-120,1 2 728,-1-2-849,1-7-207,0 5-200,0 4 1256,2-11-1432,1 1-145,0-2-175,-3 12 1752,4-12-1969,5-1-111,-7-2 0,-2 15 2080,9-16-6314,-9 16 6314</inkml:trace>
  <inkml:trace contextRef="#ctx0" brushRef="#br0" timeOffset="1190">1011 473 12834,'0'0'0,"-3"1"1953,0 2-817,3-3-1136,-4 3 856,1 6-16,-1-6 16,4-3-856,-3 5 889,-1 5-1,2-6-32,2-4-856,-3 4 792,1 8-40,-2-3-96,4-9-656,-3 10 625,0 0-113,0 2-112,3-12-400,-1 12 352,0 1-120,-2-1-16,3-12-216,-1 14 168,0 0-40,0-1-16,1-13-112,0 14 128,0 0-80,2-1-24,-2-13-24,3 14 0,0 0-40,7-2 72,-10-12-32,4 13 0,8-2 0,-3 2 8,-9-13-8,11 10-184,0 0-128,0-5-248,-11-5 560,14 9-920,1-6-249,2 1-471,-17-4 1640,17 3-2232,1-2-577,2-1-816,-20 0 3625,18 0-8426,-18 0 8426</inkml:trace>
  <inkml:trace contextRef="#ctx0" brushRef="#br0" timeOffset="1856">1171 65 9153,'0'0'0,"0"-3"1353,0-6-465,0 9-888,2-4 688,1-5-72,0 7-56,-3 2-560,3-4 512,1-5 1,5 7-25,-9 2-488,2-4 536,7-5 56,-6 9 64,-3 0-656,3-2 696,6-1 8,-5 0-32,-4 3-672,9-2 585,-7 2-41,7 0-32,-9 0-512,2 0 480,7 0 56,-5 1 48,-4-1-584,10 4 600,-8 6-32,8-6-55,-8 7-33,0-2-40,0 0-8,1 1-24,-3 2-112,0-1-16,0-11-280,0 11 288,0 1-88,-1 0 32,1-12-232,-4 12 200,1 0-24,-2 1 80,5-13-256,-9 11 176,6-1-16,-2 2-8,5-12-152,-9 10 72,7 0 88,-2 0-23,4-10-137,-2 9 120,1-5 8,0 6-8,1-10-120,0 4 96,0 0-56,2 6 8,-2-10-48,3 2-16,8 1 16,-8 2 72,-3-5-72,14 3 48,-4 1 24,3-1-40,-13-3-32,14 1-48,2 0-80,1-1-208,-17 0 336,17 0-633,2 0-327,-1 0-344,-18 0 1304,22-2-1680,-1-1-393,0 0-543,-21 3 2616,20-2-3161,0-1-544,-4-1-4457,-16 4 8162</inkml:trace>
  <inkml:trace contextRef="#ctx0" brushRef="#br0" timeOffset="2449">1983 358 12186,'0'0'0,"0"1"1664,0 1-567,0-2-1097,2 5 928,0 6 48,-2-2 40,0-9-1016,0 11 977,2 0-1,-2 3-72,0-14-904,0 16 832,0 1-16,0-1-72,0-16-744,0 16 705,0 0-73,-1 1-48,1-17-584,-2 18 448,1 0-88,0 2-80,1-20-280,-1 18 200,-1 0-24,1-1 40,1-17-216,0 17 144,0 0-24,0 2-40,0-19-80,0 17 64,0-1 8,0-1-40,0-15-32,3 13 24,-3 1 8,0 0-8,0-14-24,0 11 64,0-1-8,0 0-96,0-10 40,0 5-64,0 5 8,0-7-136,0-3 192,-2 3-304,1 2-240,0-2-264,1-3 808,-1 3-976,0 0-217,-1-2-191,2-1 1384,-4 1-1640,1-1-225,-1 0-327,4 0 2192,-4 0-2561,-1-2-327,2-2-4290,3 4 7178</inkml:trace>
  <inkml:trace contextRef="#ctx0" brushRef="#br0" timeOffset="2831">1842 581 17299,'0'0'0,"0"0"0,0 0 2097,0-2-1001,4 2-312,-4 0-784,3-2 672,6 2 120,-5 0 73,-4 0-865,10 0 824,-1 0 0,-5 0-80,-4 0-744,13-2 592,-1 2-104,0 0-80,-12 0-408,15-3 328,1 3 25,0-2-97,-16 2-256,17-2 208,1-1-16,4 1-8,-22 2-184,22-2 152,1 0-32,3-2-64,-26 4-56,25-3-208,2 0-360,0 0-545,-27 3 1113,28-3-1968,-1-1-1273,0 1-1496,-27 3 4737,25-9-11106,-25 9 11106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9:41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0 11866,'0'0'0,"0"0"1968,0 0-735,0 0-1233,0 0 944,0 2-24,0 1 72,0-3-992,2 5 1009,0 5-57,1-6-112,-3-4-840,2 13 768,1-3-136,-1 3-80,-2-13-552,3 12 456,-3 2-63,2 2-57,-2-16-336,2 16 248,1 2-40,-1 0 0,-2-18-208,0 18 232,2 1 40,0-2-24,-2-17-248,3 18 152,-3 0-8,2 1-16,-2-19-128,0 18 96,3-1-8,0-1-32,-3-16-56,0 16 48,0 1 8,2-2 16,-2 0-32,0-2-24,2 0 40,-2-1-16,3 1-8,-1-3-152,-2-10 120,0 9-352,0-4-352,0 5-488,0-10 1192,0 3-1785,-1 1-759,-2-1-977,3-3 3521,-3 4-4105,-2-2-4025,5-2 8130</inkml:trace>
  <inkml:trace contextRef="#ctx0" brushRef="#br0" timeOffset="374">1 219 16611,'0'0'0,"0"0"0,0-2 3641,2-1-2369,7-1-624,-5 2-264,8 2-40,0 0 8,-12 0-352,13 0 377,2 0-33,2 0-72,-17 0-272,18 0 184,2 0-64,1 1-32,-21-1-88,22 1 0,1 0 24,1 0-48,-24-1 24,25 2-280,5-1-392,-1 0-705,-29-1 1377,31 1-2352,-1-1-697,-3 0-1024,-27 0 4073,27 0-8650,-27 0 8650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9:40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86 7457,'0'0'0,"0"-3"1096,0-1-392,0 1-135,0 3-569,3-3 512,-3-1-32,2 1-40,-2 3-440,3-3 448,1 0 24,-1 1 64,-3 2-536,4-4 488,-1 2-32,6-1-96,-9 3-360,2-3 297,2 1-49,6 0-24,-10 2-224,2-4 184,9 1 0,-8 1 24,-3 2-208,11-4 240,-7 2 48,8-1 0,-12 3-288,11-4 328,0 1 16,0-1 24,-11 4-368,12-3 376,-1-1-56,1 1-40,-12 3-280,12-2 256,-2 2-64,2 0-23,-12 0-169,10 0 144,0 0-48,1 1 16,-11-1-112,3 2 112,10 2-16,-11 5 0,-2-9-96,3 3 104,6 7 40,-9-5 32,0-5-176,0 14 216,0-4-8,0 1-40,0-11-168,0 13 152,0 1-16,-3-1-8,3-13-128,-3 15 104,-2-1 0,-4-2 0,9-12-104,-5 14 112,-6-2-8,2 1-8,9-13-96,-9 14 24,0-2 0,-1 1 32,10-13-56,-10 11 32,6-1 40,-7 1-24,11-11-48,-3 4 56,-2 5 32,1-5 16,4-4-104,-4 3 80,1 1-40,2 0-16,1-4-24,-1 4 0,1-1-8,0-1-8,0-2 16,0 4-64,3-2 8,1 1 8,-4-3 48,10 3-56,-7 0 0,12-1 32,-15-2 24,11 3 0,3 0-48,0-1 48,-14-2 0,15 4-32,-1-1-32,1 6 80,-15-9-16,13 4-24,-1 5 32,1-6 48,-13-3-56,12 10-40,0-5 24,-1 5-8,-11-10 24,9 5-40,0 6 40,-6-6 16,-3-5-16,9 12-16,-7-3 16,0 1-8,-2-10 8,3 9 0,-3 0 8,2 0-8,-2-9 0,0 5 0,0 7 24,-1-7 8,1-5-32,-4 12 0,0-7 40,-8 7-8,12-12-32,-4 5 32,-9 6 32,2-7-16,11-4-48,-12 10 40,-1-7 32,0 1-24,13-4-48,-13 4 40,-3 1 16,-1-2-32,17-3-24,-19 5 40,0-2 8,2 1 8,17-4-56,-16 1 24,0 0-24,1 0 16,15-1-16,-16 0 16,2 0 24,2 0 0,12 0-40,-13 0-16,2-3-8,0-1-32,11 4 56,-11-3-160,7-6-144,-5 6-160,9 3 464,-4-3-760,1 0-192,1-9-185,2 12 1137,-3-3-1304,2-9-208,1 9-345,0 3 1857,0-14-2104,4 11-489,-1-11-3632,-3 14 6225</inkml:trace>
  <inkml:trace contextRef="#ctx0" brushRef="#br0" timeOffset="549">378 85 13634,'0'0'0,"0"-3"1225,2-8-761,-2 11-464,3-2 168,6-1-104,-5 0 8,-4 3-72,14-2 104,-3 0 96,1 0 160,-12 2-360,12-3 456,2 1 48,0 2 48,-14 0-552,17-2 528,1 2-23,-1 0 7,-17 0-512,18 0 496,-1 0 0,0 0-64,-17 0-432,17 1 424,0 2-64,-3 8-96,-14-11-264,12 4 224,0 10-32,-2-4 0,-10-10-192,4 13 232,5 0 40,-7 2-16,-2-15-256,0 15 257,0 1 23,0 1 8,0-17-288,0 18 208,-1 2-40,-4 0-32,-5 2 32,10-22-168,-9 19 224,0-1-16,0 2 0,9-20-208,-9 19 128,-2 1 40,1-1 16,10-19-184,-10 17 176,-1 0-48,2-2-16,9-15-112,-3 15 88,-7-2-16,6 0 56,4-13-128,-3 11 72,2 0-48,1-2 48,0-9-72,2 4 32,0 8 8,-2-12-40,4 4 64,7 6-64,-9-6 40,10 0 48,-12-4-88,9 5 72,0-2 0,2 1-24,-11-4-48,12 3-16,3-2 0,-1 1 56,-14-2-40,15 0-112,0 0-96,0 0-120,0 0-272,1 0-136,0-4-264,-16 4 1000,16-3-1433,1-1-447,-1-5-441,-16 9 2321,16-2-2976,0-9-353,-1 7-4617,-15 4 7946,0 0 0</inkml:trace>
  <inkml:trace contextRef="#ctx0" brushRef="#br0" timeOffset="1108">989 221 11522,'0'0'0,"0"-3"1432,0 3-480,0-2-327,0 0-257,0 2-368,2 0 240,7 0-64,-7 0-80,-2 0-96,10 1 72,0 2 16,-1 1 64,-9-4-152,11 9 288,-2-6 104,0 7 136,-9-10-528,9 4 536,2 7 24,-2-6 32,1 8-71,0-4-1,-1 0-64,1 1-40,-1 1-56,-6 1-64,9 0-96,-12-12-200,2 14 144,1 1 0,-1 0-16,-2-15-128,3 13 104,-3 0 16,0 1-40,0-14-80,0 12 80,0 1 64,0-2-48,0-11-96,0 13 128,-1-2-32,-3-1-32,4-10-64,-3 11 120,-1-2 0,-5 0 32,9-9-152,-3 4 128,-2 9 0,-6-9 17,11-4-145,-4 12 112,-6-9-16,1 2-16,9-5-80,-3 4 24,-1 0 48,0-1 24,4-3-96,-4 2 64,1 0-48,-1-1-32,4-1 16,-3 1-64,2-1-112,-1 0-152,2 0 328,-2 0-529,2-4-199,0 1-160,0 3 888,0-10-1072,4 6-168,5-8-161,-7 2-111,9-2-320,-2 0-201,-9 12 2033,10-13-2240,0-2-4418,-10 15 6658</inkml:trace>
  <inkml:trace contextRef="#ctx0" brushRef="#br0" timeOffset="1491">1302 234 9914,'0'0'0,"-2"0"4193,2 0-4193,-5 2 1672,1-1-624,0 2-272,4-3-776,-4 4 712,0 0-55,0 6 15,4-10-672,-5 4 672,-4 7 56,7-7-8,2-4-720,-4 11 688,-6-2-48,9 0-103,1-9-537,-5 10 440,1 2-80,3-1-32,1-11-328,-3 13 224,2-1-56,1 1-56,0-13-112,0 12 56,2 1 32,2 0-16,-4-13-72,3 11 24,6 1 24,-6 1-40,-3-13-8,11 11 32,-2 1 24,3-2-16,-12-10-40,13 9-24,1 0-192,2 0-192,-16-9 408,17 5-680,1 5-449,2-6-527,-20-4 1656,18 9-2360,2-8-849,2 2-5089,-22-3 8298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9:43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19 9281,'0'0'0,"-1"-3"1425,1 0-337,0 3-1088,0-2 888,0-1-152,0 3-31,0 0-705,0 0 712,0 0 80,0 0 64,0 0-3216,0 2 5560,2 0-2384,0 1-47,-2-3-769,0 5 688,4-1 0,-1 5-8,-3-9-680,3 4 632,-1 6-16,0-1-8,-2-9-608,2 12 512,2-1-7,-2 3-41,-2-14-464,2 13 416,1 1-40,-3 1-24,0-15-352,2 17 272,-2 0-16,0 3-48,0-20-208,0 20 144,0 1-8,0-2-40,0 3-8,0-2-32,-1 1-24,1-21-32,-3 21-48,1-3 40,0 1 64,2-19-56,-3 17 56,0-1 32,2 1-48,1-17-40,-1 16-8,-1 0 32,-2-3-8,4-13-16,-2 14 16,0-2-64,1-1 8,1-11 40,-3 9-16,2 0-56,0-4-32,1-5 104,-1 10-216,1-7-184,0 2-136,0-5 536,0 5-744,0-2-304,2-2-281,-2-1 1329,2 1-1800,1 0-409,-1-1-607,-2 0 2816,3 0-3225,7-3-4809,-10 3 8034</inkml:trace>
  <inkml:trace contextRef="#ctx0" brushRef="#br0" timeOffset="560">405 5 17875,'0'0'0,"-2"-2"2849,2 2-2849,-2 0 1040,-1-3-448,0 3-232,3 0-360,-2 2 256,0 1 64,-1 7 33,3-10-353,-2 5 424,-1 8 0,-1-1 8,-5 2-8,9-14-424,-3 16 336,-2 3-32,-5 0-80,10-19-224,-3 22 232,-9 0 24,3 0-40,9-22-216,-5 25 208,-5 1-96,10-26-112,-3 25 104,-1 0-48,-5 0-40,7 0 72,2-25-88,-3 25 32,-1-2 56,3 0 16,1-23-104,-1 20 88,1 1-16,0-3-24,0-18-48,2 17 24,2-1 8,6-4 0,-10-12-32,3 13 16,9-1 8,-2-1-48,-10-11 24,9 9 57,2-5-17,2 5 8,-13-9-48,12 4 56,2-1-40,0 1 88,-14-4-104,13 2 96,1-1 8,1-1 16,-15 0-120,14 0 40,-1 0 40,1-3 48,-14 3-128,11-9 136,0 6 0,0-6-24,-11 9-112,9-3 72,-5-10 16,6 4 24,-10 9-112,2-9 88,2-1 8,-2 0-24,-2 10-72,0-11 32,0-1 72,-1 0-56,1 12-48,-4-12 0,-6-1 48,1 2-48,9 11 0,-12-10 0,-1 6-32,-1-7-48,14 11 80,-17-2-72,-2-2 40,-2 2 0,21 2 32,-20-2-120,-1 2-80,2 0-176,19 0 376,-18 1-568,2 1-209,1 1-447,15-3 1224,-11 5-1856,7 4-1081,-5-6-1488,9-3 4425,-1 5-10882,1-5 10882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9:45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 13562,'0'0'0,"0"0"1873,2 0-865,0-3-528,-2 3-480,4 0 240,-1 0-88,7 0-48,-10 0-104,4 0 56,9-2-16,-2 2-8,0-2-48,2 2 32,-1-2-32,-12 2 16,13-3-16,-1 1-32,0 0-40,-12 2 88,10 0-208,0-3-264,-1 1-336,-9 2 808,9 0-1296,-5 0-481,7-2-383,-11 2 2160,4 0-6890,-4 0 6890</inkml:trace>
  <inkml:trace contextRef="#ctx0" brushRef="#br0" timeOffset="364">15 164 14595,'0'0'0,"0"0"0,0 0 3184,0 1-2079,0 0-617,0-1-488,3 1 360,-1 0 24,1 2 56,-3-3-440,4 2 464,-1 0-80,8-1-96,-11-1-288,2 3 192,7-2-48,-6 1-48,-3-2-96,12 1 48,-2 0 8,1 1-16,-11-2-40,14 0 40,-1 0-144,-1 0-760,2 0-1176,1-3-1481,2 1-6401,-17 2 9922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9:46.4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28 10330,'0'0'0,"0"-2"1584,0 2-1584,-1-2 968,1-1-248,0 0-95,0 3-625,0-2 560,0-1-40,0 3-48,0 0-472,0-2 472,3 2-32,1 0-16,-4 0-424,3-2 408,1 2-40,5 0 8,-9 0-376,2 0 432,8 0 105,-6 0 71,-4 0-608,11 1 600,-8 2 0,11 1-56,-14-4-544,4 3 504,9 8-40,-4-8-48,-5 6-64,9-4-47,-3 6 23,-1-6-48,-6 7-32,9-3-32,-12-9-216,3 11 144,7-1 8,-8 1-24,-2-11-128,4 13 96,-1-1-8,0 1-24,-3-13-64,0 14 104,0-2-48,0 1 24,0-13-80,0 12 32,0 1-8,-2 0 48,2-13-72,-1 13 88,-2 1 40,-6-1-32,9-13-96,-3 14 88,-6-2-48,6 0 8,3-12-48,-11 11 56,7 0-56,-7-2 40,11-9-40,-5 10 160,-4-1-40,6-4 24,3-5-144,-9 10 96,6-7-96,0 2 0,3-5 0,-4 4 32,-5 1 40,7-2-40,2-3-32,-3 4 24,-1-2-8,3 0-16,1-2 0,-1 1 16,0-1 0,-2 0-8,3 0-8,-1 0 0,1 0-112,0-2-80,0 2 192,0-3-360,3-1-96,0-6-120,0 8-208,-3 2 784,4-12-1000,6 9-369,-10 3 1369,2-14-1536,9 4-144,-8 0 31,11 1 57,-14 9 1592,9-12-1712,1 2-201,2-1 33,-12 11 1880,11-13-6546,-11 13 6546</inkml:trace>
  <inkml:trace contextRef="#ctx0" brushRef="#br0" timeOffset="403">312 1 12554,'0'0'0,"0"0"0,-5 0 1424,-5 0-447,1 1-185,9-1-792,-3 2 808,-8 2 104,8 0 72,3-4-984,-10 9 985,6-5-41,-6 8 0,10-12-944,-3 10 888,-9 0-8,8 1-79,4-11-801,-12 12 704,8 0-80,-7 2-56,11-14-568,-3 14 464,0 1-72,0 0-104,3-15-288,-2 16 160,1-1-72,1 0 16,0-15-104,0 14 24,0-1 8,2 0 16,-2-13-48,9 13-16,-5-1 16,9-2 16,-13-10-16,12 9-64,2-4 48,3 6 8,-17-11 8,18 4-48,4 0 8,-1 0-240,-21-4 280,23 2-544,0-1-344,1 0-528,-24-1 1416,25 0-1921,-1 0-551,1 0-417,-25 0 2889,24-2-3585,-4-2-4888,-20 4 8473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9:49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 11058,'0'0'0,"-2"0"1544,0 0-552,1 0-303,-1 0-177,1 0-104,1 0-408,-1 2 344,0 1 8,1 6 32,0-9-384,0 4 352,2 5-32,-2-6-8,0-3-312,2 12 232,0-9-24,-2 9-16,0-12-192,3 4 128,-3 8 8,0-3-32,0-9-104,2 9 88,0 0-16,2-5-24,-4-4-48,3 11 72,6-7-24,-7 7 0,-2-11-48,4 3 73,6 6-25,-8-7 24,-2-2-72,12 5 56,-9-1 0,10 0 40,-13-4-96,11 3 80,-1 1 24,1-2-24,-11-2-80,11 3 24,-2 0 8,1-1 16,-10-2-48,4 2 24,8 1 32,-8-1 0,-4-2-56,10 3 8,-8 1 32,8 5-40,-10-9 0,0 3 32,2 2 8,-2 6 32,0-11-72,0 5 112,0 7 40,0-1 8,0-11-160,-1 9 152,-4 2-24,-4-1 16,9-10-144,-5 11 112,-6 0 0,6-1-24,5-10-88,-11 12 40,1-1 40,1-1 8,9-10-88,-12 11 80,2-2-32,0 0-48,10-9 0,-10 3 16,0 7 8,7-6-16,3-4-8,-10 9 56,6-7-56,0 2 0,4-4 0,-11 2 64,8 0-24,0-1 8,3-1-48,-5 2 32,1-2-32,0 0 0,4 0 0,-3 0-32,-1-3-176,1 1-352,3 2 560,-4-2-1144,2-2-481,0-6-695,2 10 2320,-1-2-2713,0-9-5320,1 11 8033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11.467"/>
    </inkml:context>
    <inkml:brush xml:id="br0">
      <inkml:brushProperty name="width" value="0.04997" units="cm"/>
      <inkml:brushProperty name="height" value="0.04997" units="cm"/>
    </inkml:brush>
  </inkml:definitions>
  <inkml:trace contextRef="#ctx0" brushRef="#br0">49 43 16923,'0'0'0,"0"0"0,-1 2 3993,-3 9-3113,0-6-648,0 9-168,4-14-64,-4 13 40,3-1-8,-2 1-8,3-13-24,-1 12 80,-2 0 88,2-1 136,1-11-304,-3 6 496,2 9 161,-3-10 71,4-5-728,-2 14 752,0-9-24,0 7-56,2-12-672,-2 3 600,1 9-16,-2-8-79,3-4-505,-1 5 440,0-1-80,1 0-104,0-4-256,0 3 232,0-2-40,0 0-32,0-1-160,2 0 152,1 0-32,0 0-24,-3 0-96,2-2 40,1-9 40,1 9 0,-4 2-80,10-12 32,-7 8 16,7-13-40,-10 17-8,3-12 0,1 1 32,8-3-16,-12 14-16,2-13 32,9-1 0,-7-2 0,-4 16-32,14-15 0,-4-1 16,1 0 0,-11 16-16,4-13 16,9 0 0,-11 1 16,-2 12-32,11-10 16,-8 6-16,0-8 72,-3 12-72,4 0 80,-1-2 48,-3 2 72,0 0-200,3 0 176,-3 0 24,0 4 40,0-4-240,0 5 240,0 8 0,0-3-63,0-10-177,2 11 0,1-1 0,1 1 0,-4-11 0,4 10 0,7 1 0,-8-1 0,-3-10 0,4 5 0,10 8 0,-10-7 0,-4-6 0,15 10 0,-4-7 0,2 1 0,-13-4 0,16 3 0,1 1 0,0-1 0,-17-3 0,17 1 0,0-1 0,0 0 0,-17 0 0,17-2 0,-3-1 0,2 0 0,-16 3 0,16-2 0,-2-1 0,0-1 0,-14 4 0,15-4 0,-1-6 0,1 10 0,-15 0 0,13-4 0,0 1 0,0 1 0,-13 2 0,10 0 0,-6 0 0,11 2 0,-15-2 0,3 4 0,9 7 0,-8-9 0,-4-2 0,14 12 0,-10-8 0,11 9 0,-15-13 0,4 5 0,9 7 0,-9-8 0,-4-4 0,15 11 0,-11-8 0,13 1 0,-17-4 0,13 6 0,0-2 0,-1-2 0,-12-2 0,12 1 0,1 1 0,0-2 0,-13 0 0,14-3 0,2-1-945,1-11-1343,0 3-1417,0-1-1664,-1-2-7306,-16 15 12675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9:50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78 14739,'0'0'0,"0"-3"1344,0 0-464,0 3-880,0-3 816,2-1 56,0 1 73,-2 3-945,4-3 936,-1 1-16,6-1-80,-9 3-840,2-3 736,2 0-63,6 1-137,-10 2-536,2-3 464,9 1-112,-8 0-40,-3 2-312,14-2 240,-4-1-32,1 1 24,-11 2-232,15-2 136,1-1 72,1 0-64,-17 3-144,20-2 56,-1-2 32,2 2-80,-21 2-8,20-2 16,2 0-256,1-1-464,-23 3 704,21-2-1304,1 0-897,0 2-743,-22 0 2944,21-3-3985,1 1-5625,-22 2 9610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9:50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 16315,'0'0'0,"0"0"1760,0 0-759,0-2-297,0 2-704,0 0 600,0 1 104,2 3 48,-2-4-752,3 9 744,-1-6 0,0 9-63,-2-12-681,3 4 648,-1 10-24,-2-4-56,0-10-568,2 13 440,-2 0-80,0 2-40,0-15-320,0 16 248,2 0-32,-2-1-72,0-15-144,0 15 80,3 0-24,-3-1-16,0-14-40,2 15 80,0-1-56,0 0 24,-2-14-48,3 13 16,-1 0 24,1-1-24,-3-12-16,4 13 0,-1-1 16,0 1-16,-3-13 0,2 11 48,1 1-24,0-2-24,-3-10 0,0 9-24,0 0 24,0-4 24,0-5-24,0 11 33,0-6-33,-2 4-137,2-9 137,-1 3-368,-1 2-184,1-1-328,1-4 880,-2 5-1120,-2-2-232,1 0-425,3-3 1777,-4 1-2024,0 0-441,-1-1-351,5 0 2816,-4 0-3193,-5 0-4233,9 0 7426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9:50.8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41 16667,'0'0'0,"-1"-3"2593,1 3-2593,-1-2 1336,0 2-360,-1-2-200,2 2-776,0 0 720,0 0 33,0 0-9,0 0-2961,3 0 5242,-1 0-2297,1 0-128,-3 0-600,4 0 480,-1 0-128,9 1-104,-12-1-248,3 1 208,8 0-47,0-1-9,-11 0-152,12 0 160,1 0-8,3 0-64,-16 0-88,16 0 16,1 0 32,1-2 24,-18 2-72,19 0 80,3-3-56,2 0-384,-24 3 360,25-3-921,2-1-895,1-5-1393,-28 9 3209,26-2-4617,1-8-6577,-27 10 11194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9:56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3 15099,'0'0'0,"0"0"2328,0-2-1064,0 2-1264,-1 0 745,1 0-129,0 0 40,0 0-656,0 1 760,2 1 64,0 3-24,-2-5-800,3 11 785,-1-6-121,-2 8-80,0-13-584,2 13 448,0 0-80,-2 1-56,0-14-312,3 16 264,-1 1 8,0 0-96,2 1 0,-4-18-176,2 18 168,1 1-48,1 1-16,-4-20-104,3 19 104,1 0-64,-1-2 48,-3-17-88,3 17 88,1-2-72,-2 0 16,-2-15-32,2 14 0,1-1 40,-1-1 24,-2-12-64,2 10 32,2 0-8,-2-5 25,-2-5-49,0 11 16,0-6 8,0 5-8,0-10-16,0 4-40,0 5 40,-1-7-137,1-2 137,-2 3-312,-2 1-216,1-1-352,3-3 880,-5 4-1144,-4-2-352,6-1-401,3-1 1897,-5 1-2248,-5 0-441,6-1-592,4 0 3281,-11 0-3224,2-2-3770,9 2 6994</inkml:trace>
  <inkml:trace contextRef="#ctx0" brushRef="#br0" timeOffset="352">4 214 17931,'0'0'0,"-2"-2"2177,1 2-817,1-3-296,0 3-1064,-1 0 816,1 0-79,0 0-145,0 0-592,0 0 488,0 0 120,4 0 88,-4 0-696,3 2 672,0 0-16,8-1-119,-11-1-537,2 2 352,1 1-48,11-1 0,-14-2-304,10 1 208,2 1-8,3-1 16,-15-1-216,14 1 104,3 1 16,2-1-24,-19-1-96,20 0 0,3 1-32,1-1 0,-24 0 32,26 0-336,3 0-528,-1 0-737,-28 0 1601,27 0-2808,0-2-929,0-1-1632,-27 3 5369,25-2-10122,-25 2 10122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9:53.6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1 305 7233,'0'0'0,"0"-2"3633,0-1-2561,0-1-200,0 1-72,0 3-800,0 0 729,2 0-49,-2-3 16,0 3-696,2 0 704,-2 0-16,3 0-40,-3 0-648,2 0 600,-2 0-7,2 0 15,-2 0-608,0 0 624,2 0 32,-2 2 40,0-2-696,3 1 696,-3 1-8,2 0-23,-2-2-665,0 3 616,2 0-40,1 0-40,-3-3-536,2 10 464,0-7-64,0 8-56,-2-11-344,3 9 328,-1 4-48,0 1-8,-2-14-272,3 15 176,-1 0 16,-2 3-16,0-18-176,0 18 169,2 1-9,-2 1-72,0-20-88,0 21 96,0 1-56,0 1 32,0-23-72,0 22 64,0 0-16,0-1-40,0-21-8,0 19 48,0-1-16,0-1 24,0-17-56,0 16 0,0 0 16,2-1 0,-2-15-16,3 15 48,-3-3 8,0 1-56,0-13 0,2 13 16,-2-3-16,0 1 48,0-11-48,0 9 16,0-4-16,0 6 0,0-11 0,0 4 8,0 6 24,0-7-16,0-3-16,2 5 0,-2-1 16,0 1-16,0-5 0,2 3 16,-2 1-16,0-2-168,0-2 168,0 2-312,0 0-224,0-2-145,0 0 681,0 0-824,3 0-168,-3 0-288,0 0-377,0 0 1657,2-4-1928,0-6-321,1 6-583,0-7-345,6 1-4865,-9 10 8042</inkml:trace>
  <inkml:trace contextRef="#ctx0" brushRef="#br0" timeOffset="563">288 339 14627,'0'0'0,"0"0"0,-2-2 1712,-2 0-784,1-1-240,1 0-48,0 3 65,1 0 127,1 0-832,-1 0 784,0 1-48,-1 2-56,2-3-680,-3 3 608,0 6 1,0-4-9,3-5-600,-5 12 544,-4 1-88,6-1-16,3-12-440,-10 15 328,7 2-88,0 2-56,3-19-184,-5 19 72,2 1 0,-1 2 0,4-22-72,-4 23 48,0 0-8,1-3 0,3-20-40,-4 22 32,3-4-48,1 0 64,0-18-48,0 17-16,0-1 32,2-1 8,-2-15-24,4 13 16,7-1-16,-7-1 32,-4-11-32,11 10 0,-1-6 24,2 7-8,-12-11-16,11 3 16,2 2 40,-1-2 0,-12-3-56,14 3 0,0-1 32,0-2 8,-14 0-40,16 0 32,-1-3 40,1-6 0,-16 9-72,16-2 64,1-10 24,3 3 0,-20 9-88,16-3 56,0-12 0,-2 5 32,-14 10-88,13-12 88,1 1 16,-3-1-32,-11 12-72,11-13 48,0-2 8,-2 0 33,-9 15-89,3-14 104,1-2 16,5-4-56,-9 20-64,0-19 32,2-3 24,0 0-40,-2 22-16,0-20 32,0-2 8,-3 0-8,3 22-32,-9-22 56,0 3-24,-1-1-32,10 20 0,-10-17-16,-2 1 0,-1 1 48,13 15-32,-14-11 32,-2 1-32,-2 6 16,18 4-16,-17-3-48,-1-1 80,0 2-64,18 2 32,-16 0-40,0 0-40,1 0-280,15 0 360,-15 1-601,4 1-391,0 2-512,11-4 1504,-9 9-2089,6-6-455,0 7-409,3-10 2953,-2 4-3665,2 9-5104,0-13 8769</inkml:trace>
  <inkml:trace contextRef="#ctx0" brushRef="#br0" timeOffset="812">660 459 13066,'0'0'0,"0"0"1641,0-2-761,0 2-880,3-2 448,0 2-120,1 0-24,-4 0-304,3 0 312,6 1-24,-6 2-32,-3-3-256,3 4 200,7 0-8,-6 6 8,-4-10-200,11 5 224,-7 6 16,7-6 1,-11-5-241,2 14 272,7-3 24,-5 2 48,-4-13-344,9 13 384,-7 0 24,2 0 24,-4-13-432,9 13 464,-9 1-48,3-2-24,-3-12-392,4 14 288,-2-2-48,0 2-16,-2-14-224,0 13 168,0-1 32,0 0-39,0-12-161,0 10 168,-1 1 16,0-1-40,1-10-144,-4 10 144,1-1 0,0 0-48,-1-5 56,4-4-152,-9 11 120,6-8 8,-7 2 0,10-5-128,-3 3 96,-7 0 32,10-3-128,-4 4 64,0-3 24,-1 0-32,5-1-56,-3 1 40,-1 0 16,1-1-24,0 0-32,0-3-88,2 0-64,1-1-104,0 4 256,0-9-472,0 6-488,2-9-401,-2 12 1361,4-10-1640,7 0-144,-7-2-41,-4 12 1825,11-12-2272,-1-2-489,1-1-4889,-11 15 7650,0 0 0</inkml:trace>
  <inkml:trace contextRef="#ctx0" brushRef="#br0" timeOffset="1200">885 441 15627,'0'0'0,"0"0"0,-3 0 2320,-2 0-1215,-5 1-497,10-1-608,-3 3 568,-9 7 104,9-7 40,3-3-712,-10 11 776,5 0-16,-5 0 1,10-11-761,-4 13 768,-5 1 32,6 1-96,3-15-704,-5 16 568,-4-1-88,7 0-176,2-15-304,-4 14 216,2-1-32,1 1-80,1-14-104,-1 14 57,1-2-25,0 1 24,0-13-56,10 10 72,-8 1 16,10-2 8,-12-9-96,9 10 56,1-1-56,4-6 0,-14-3 0,16 11 0,-1-7-32,2 0-8,-17-4 40,16 5-312,0-2-489,1 0-439,-17-3 1240,17 1-1832,1 0-545,-3 0-295,0-1-889,-3 0-6145,-12 0 9706</inkml:trace>
  <inkml:trace contextRef="#ctx0" brushRef="#br0" timeOffset="1651">1006 6 5281,'0'0'0,"0"0"4457,0-3-3569,0 3-888,2 0 608,1 0-80,-3-2 8,0 2-536,2 0 520,0 0 88,-2 0 25,0 0-633,0 1 680,0 0 64,0 3-24,0-4-720,2 3 704,-2 2-40,3 5 8,-3-10-672,0 3 625,0 9 55,0-3-48,-1 2-8,1-11-624,-2 12 552,0 1-104,-1 1-40,3-14-408,-4 15 344,2-2-8,0 2-16,2-15-320,-2 13 289,0-1-9,2 2-16,0-14-264,0 13 216,4-1-80,-1 1-64,1-2-16,7-1 0,-8-1 80,-3-9-136,14 10 144,-4-7-48,3 8 32,-13-11-128,11 4 64,2-1 24,1 1-16,-14-4-72,13 3 56,1-2 8,1 0 40,1 0-24,-2-1 8,2 0-32,-1 0 0,-1-2 16,-2-1-40,-12 3-32,12-4 8,-2 1 8,0 0-32,-10 3 16,9-4 0,-5 1-24,8-1-176,-12 4 200,3-9-632,6 7-504,-7-2-505,-2 4 1641,4-9-2040,-2 7-185,0-7-607,-2 9 2832,0-3-3249,0-9-4585,0 12 7834</inkml:trace>
  <inkml:trace contextRef="#ctx0" brushRef="#br0" timeOffset="2010">1161 169 17011,'0'0'0,"-1"0"1568,1 0-1568,-1 1 537,-1 1-345,0 1-88,2-3-104,-1 9 56,0-5 0,1 7 16,0-11-72,0 9 0,-1 3 24,1-1 40,0-11-64,-1 12 88,0-2 104,1 1 64,0-11-256,0 12 248,0-1 24,0 2-80,0-2-64,2 2-32,0-2-40,-2-11-56,4 12 40,-1 2 8,0-1-32,-3-13-16,4 12-56,5 0-224,-9-2-520,0-10 800,3 10-1537,1 0-767,-1 0-1273,-3-10 3577,3 9-8362,-3-9 8362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0:07.3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28 10122,'0'0'0,"0"-3"1496,0 3-1496,0-2 952,0-1-224,0-1-88,0 4-640,0-3 633,0-1 55,3 2 80,-3 2-768,2-2 752,0 2 48,0-2 96,-2 2-896,0 0 857,3-3 31,-3 3-64,0 0-824,0 0 736,0 0 0,0 0-80,0 0-2784,0 0 4897,0 1-2185,0 3 16,0-4-600,0 4 504,0 7-48,-1-2-24,1-9-432,-3 10 296,0 1 56,-6 3 8,9-14-360,-2 13 296,-3 1 16,-4 2-63,9-16-249,-4 17 208,-5 2-72,7 0 0,2-19-136,-9 19 104,6 3-24,-1-1 8,4-21-88,-3 19 16,0 2 8,1-3-32,2-18 8,-1 18 8,0 1 24,0-2-16,1-17-16,0 18-16,0-1 16,2-4 32,-2-13-32,3 14-16,7-3 32,-7 0 32,-3-11-48,11 9 0,-7-6 24,11 7-8,-15-10-16,11 4-16,3-1 16,4 1 0,-18-4 0,17 1 16,0 0-32,0-1 16,-17 0 0,17 0-40,1-2 24,2-2 64,-20 4-48,18-9 8,0 7-32,-2-2-56,-16 4 80,14-9-104,1 7-16,-2-1-32,-13 3 152,13-9-144,0 6-144,-4 0-329,-9 3 617,3-10-952,8 7-432,-8-6-480,-3 9 1864,3-2-2193,1-7-632,-2 5-1135,-2 4 3960,0-11-9266,0 11 9266</inkml:trace>
  <inkml:trace contextRef="#ctx0" brushRef="#br0" timeOffset="807">172 261 15723,'0'0'0,"-1"0"2488,1 1-1679,0-1-809,0 4 328,0 0-152,0 7 32,0-2 80,0 1 88,2 1 16,-2-11-392,2 13 400,-2 2-16,2 0-16,-2-15-368,0 16 352,0 1-64,0-1-16,0-16-272,0 16 216,0-1-56,0 1-40,0-16-120,0 16 105,0 0-33,3-2-8,-3-14-64,0 15 88,0 0-40,2-2 8,-2-13-56,0 15 16,0-1 8,2 0-24,-2-14 0,0 12 40,0-1-64,0 0-72,0-11 96,0 10-200,0-1-289,0-4-335,0-5 824,0 10-1200,2-7-336,1 1-201,-3-4 1737,2 3-2120,0 1-681,1-3-5361,-3-1 8162</inkml:trace>
  <inkml:trace contextRef="#ctx0" brushRef="#br0" timeOffset="808">546 127 15611,'0'0'0,"-2"0"2240,0 0-1175,2 0-1065,-2-3 568,-2 3-160,3 0-56,1 0-352,-2 0 352,0 0 56,-1 2 112,3-2-520,-3 1 624,0 2 48,-1 2 9,4-5-681,-4 10 608,-1-1-64,-4 3-112,9-12-432,-3 12 320,-8 3-40,8 2-96,3-17-184,-9 17 144,5 0 24,1 3-48,3-20-120,-5 19 56,2 1-24,-1 2-8,4-22-24,-3 23-16,1-1 48,1-2-16,1-20-16,0 19-16,0-1 48,0-3 24,0-15-56,3 15 40,8-2 8,-7-1-24,-4-12-24,14 12 48,-3-2 24,1-7-16,-12-3-56,14 10 40,-1-7-24,0 0 16,-13-3-32,13 5 72,1-2 0,2-1 40,-16-2-112,14 0 80,2 0-24,-1-3 16,-15 3-72,16-3 72,0-9 32,-1 9 24,-15 3-128,16-13 80,-1 4 48,-1-3 8,-14 12-136,15-12 40,-1-1 97,1-2-49,-15 15-88,12-14 64,2-2 24,-1-2 0,-13 18-88,10-19 48,-1-3-40,-6 1 40,-3 21-48,4-21 32,-1-2 8,1 0 8,-4 23-48,2-24 48,-3 2 8,-3-2 8,4 24-64,-11-23 56,1 3-8,-2 2-16,12 18-32,-15-13 40,-1 1-8,2 3 56,14 9-88,-19-3 0,2-1 16,0 1-16,-2 3-88,1 0 88,-1 0 0,19 0 0,-17 3-32,0 7 32,-1 0-72,18-10 72,-15 9-224,1 0-288,3 1-377,11-10 889,-5 11-1256,-5 2-432,8-1-409,2-12 2097,-1 13-2560,1 0-1321,2-1-6193,-2-12 10074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0:08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0 514 14803,'0'0'0,"0"-2"1536,0 2-792,0 0-744,0-2 440,2 2-160,1 0-56,-3 0-224,3 0 216,6 0-8,-7 1 40,-2-1-248,4 1 281,7 0 47,-7 1 48,-4-2-376,12 3 424,-3 0 16,0 0 16,-9-3-456,10 5 448,-1 0-16,0 4 0,-9-9-432,9 3 416,-6 6 8,10-5-31,-13-4-393,3 10 400,6-6-8,-6 8 16,-3-12-408,3 4 432,1 10-40,-2-5 32,-2-9-424,2 10 416,-2 2-56,0-1-24,0-11-336,0 12 264,0-2-32,-2 0 8,2-10-240,-4 9 233,0 0 7,-5-4-80,9-5-160,-3 11 104,-6-6 32,6 5-32,3-10-104,-9 4 136,5 0-32,0 1-72,4-5-32,-9 4 32,6 0-16,0-2 40,3-2-56,-3 2 16,-1-1-32,1-1-24,3 0 40,-1 0-152,-1 0-48,1 0-64,1 0 264,0-3-432,0 0-25,0-7-31,0 10 488,3-3-624,0-8-144,8 1-88,-11 10 856,4-10-984,6 0 103,-1-1 137,-9 11 744,9-13-752,2-2-16,-1-1-136,-10 16 904,9-17-1024,1 0-105,2 2 33,-12 15 1096,9-16-920,1 3 216,-1 1 296,-9 12 408,4-12-160,7 3 104,-9 5 80,-2 4-24,4-12 104,-1 9 24,0 0 64,-3 3-192,3-4 264,-3 1 40,0 1 40,0 2-344,-1 0 392,-1-3-8,1 3 72,-2 0 120,3 0-576,-4 0 712,1 3 137,3-3-849,-4 3 880,-7 2-72,8 4-120,-1-5-72,4-4-616,-10 12 552,7-3-40,3-9-512,-9 11 513,6 0-33,0 1-8,0 0-80,3-12-392,-2 12 320,2 1-120,0-1-80,0-12-120,0 14 104,9-2-64,-5 0 48,-4-12-88,12 11 40,-2-2-40,0 0 32,-10-9-32,11 5-16,2 5 0,0-6 0,-13-4 16,14 10-56,1-8-72,1 3-184,-16-5 312,16 3-960,2-1-689,1 0-639,-19-2 2288,19 0-3209,0 0-808,-1-3-4689,-18 3 8706,0 0 0</inkml:trace>
  <inkml:trace contextRef="#ctx0" brushRef="#br0" timeOffset="2401">385 40 8833,'0'0'0,"0"-2"1673,0-1-425,0 0-320,0 1-160,0-1-127,3 3-1,-3-2-8,2 0-40,-2 2-592,3-2 552,1-1-104,-1 1-104,-3 2-344,4-2 248,-1 2-72,6-3-72,-9 3-104,2 0 104,9-2-8,-9 0-8,-2 2-88,3-2 104,6 2-8,-5-3 24,-4 3-120,10 0 112,-6-2 8,5 2 1,-9 0-121,3 0 96,6 0 0,-7 0 0,-2 0-96,4 0 72,5 0 32,-9 1-8,0-1-96,3 1 120,1 2 8,-2 0 16,-2-3-144,0 3 152,2 1 32,1-1 56,-3-3-240,0 5 216,0-1 24,0 6 8,0-10-248,0 2 168,0 2-16,-1 1-48,1-5-104,-2 9 48,1-6 48,0 1-24,1-4-72,-1 9 40,0-7 0,0 2 0,1-4-40,0 3 16,0 2-8,0-2 8,0-3-16,2 4-40,0-1 24,1 0 56,-3-3-40,2 4-24,7-1 8,-6 1-16,-3-4 32,9 3-72,-5 0 88,6 1-32,-10-4 16,4 2 32,7 2-24,-9-1 24,-2-3-32,9 3 8,-6 1 8,0 0 8,-3-4-24,4 4 16,-2 0 24,1 1 24,-3-5-64,2 5 24,-2 4 16,3-7-24,-3-2-16,0 9 8,0-6 48,0 2 24,0-5-80,0 9 88,-1-5 48,-3 0-8,4-4-128,-3 9 136,-6-6-8,5 1 8,4-4-136,-4 5 160,-7-1 0,8 1-24,3-5-136,-11 4 169,1 0-41,7 0-16,3-4-112,-11 4 112,6-1-48,-6-1-24,11-2-40,-4 2 32,-8-1-8,7 1-8,5-2-16,-11 1-40,7 0-88,-6-1-304,10 0 432,-2 0-1073,-2 0-647,0 0-961,4 0 2681,-4 0-4121,1-2-4864,3 2 8985</inkml:trace>
  <inkml:trace contextRef="#ctx0" brushRef="#br0" timeOffset="3049">989 359 10026,'0'0'0,"0"0"1664,0 0-416,0-2-296,0 2-215,0 0-737,3 0 536,-1 1-88,-2 1 32,0-2-480,0 4 576,2 0 184,1 7 168,-3-11-928,0 3 1017,0 11 71,2-4-56,-2-10-1032,0 12 944,2 2-104,-2 0-143,0-14-697,0 16 552,0 0-120,0 0-80,0-16-352,0 16 224,0 1-40,2-1-40,-2-16-144,0 16 80,3 1 8,-1 0-16,-2-17-72,2 17 16,0-1 8,2-1 32,-4-15-56,2 14 32,0-2 24,1-2-24,-3-10-32,0 12 40,0-2-24,0-1 24,0-9-40,2 9 16,-2-4-16,0 4 32,0-9-32,0 3 40,0 2-8,0-1-32,0-4 0,-1 5-104,0-2-256,-2 1-400,3-4 760,-3 2-1112,0-1-449,-1 0-247,4-1 1808,-3 1-2080,-2 0-529,1-1-552,4 0 3161,-5 0-7449,5 0 7449</inkml:trace>
  <inkml:trace contextRef="#ctx0" brushRef="#br0" timeOffset="3412">834 604 15051,'0'0'0,"0"-2"3024,0 2-3024,0 0 1249,0-2-433,0-1-184,0 3-632,3 0 616,0 0 48,7 0 40,-10 0-704,4 0 697,7 0-65,-2 0-112,-9 0-520,12-2 408,1 0-16,1 2-24,-14 0-368,16-3 352,1 3-80,1-2-24,-18 2-248,20-2 176,1 2-16,3-2-16,-24 2-144,27-4 40,0 2-24,0-1-72,-27 3 56,29-3-160,-2 0-776,2-1-944,-29 4 1880,26-3-3193,-2-6-2096,-1 7-4857,-23 2 10146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0:21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177 13 8953,'0'0'0,"0"0"777,0-2-81,-1-2-48,0 2-32,1 0-56,0 2-560,-1 0 512,1-2 0,-1 2-16,1 0-496,-1 0 513,-2 0-1,0 0-24,3 0-488,-4 0 488,-5 0-24,6 0-8,3 0-456,-9 0 440,0 0-56,4 1 0,5-1-384,-14 1 344,4 1 8,1 2-15,9-4-337,-11 3 304,2 0-16,-1 2-16,10-5-272,-9 5 248,0 4-96,-2-7-8,11-2-144,-9 5 120,0-1-56,5 1 24,4-5-88,-4 9 72,0-6-72,1 6 0,3-9 0,-1 4 16,1 6-32,0-5 8,0-5 8,0 11 0,3-2 0,7 0-40,-10-9 40,3 10 0,8 2-40,-2-1 16,-9-11 24,10 13 24,1-2-8,-1 2-8,-10-13-8,12 12-8,1 1-32,-1-1 24,-12-12 16,13 14 0,1 1-8,-4-2 8,-10-13 0,11 14-16,-2 1 8,-5-2-32,-4-13 40,11 14-16,-7 1 8,6 0 16,-10-15-8,3 15 16,1-2-8,-1 0 24,-3-13-32,4 13-16,-1-1 32,-1-1-16,-2-11 0,0 12 0,0-1 0,0-2 8,0-9-8,-1 10-8,0-6-8,0 7 56,1-11-40,-4 4 0,1 6 8,0-8 48,3-2-56,-5 4 32,-5 0 24,6 1 32,4-5-88,-10 3 24,7 1 40,-9-1 0,12-3-64,-9 1 40,5 1 48,-8-2 0,12 0-88,-9 0 80,6 0-16,-9-10 40,12 10-104,-3-2 80,-1-8-32,0 6 48,4 4-96,-4-12 24,1 2 24,2 1 16,1 9-64,-1-11 16,1-1 8,0-2-8,0 14-16,0-14 16,2 0-8,1-1 16,-3 15-24,11-16-24,-8 0 24,7-1-8,-10 17 8,4-17-40,7 2 8,-7 0 8,-4 15 24,10-11 16,-8-1-8,2 3 8,-4 9-16,3-3 0,0-8-16,7 8 32,-10 3-16,0-9 24,3 7-24,0-2 0,-3 4 0,10-9-24,-8 7 24,1-7 24,-3 9-24,9-3 0,-9 0 16,4-7-16,-4 10 0,3-3-16,-1-7 48,1 7 0,-3 3-32,2-11 16,0 8-16,1-8 24,-3 11-24,0-4 0,2-8 16,-2 8 0,0 4-16,0-11-16,0 7 56,0-8-24,0 12-16,0-3 48,-1-9-24,0 9-24,1 3 0,-2-12-32,1 10 32,0-7 0,1 9 0,-1-2-16,0-2 32,1 1-56,0 3 40,-1-4-72,0 2 8,1 0-144,0 2 208,-2-2-416,2-1-232,-1 3-328,1 0 976,-1 0-1329,1 0-303,0 0-464,0 0 2096,0 0-2585,0 1-5033,0-1 7618</inkml:trace>
  <inkml:trace contextRef="#ctx0" brushRef="#br0" timeOffset="640">443 131 12218,'0'0'0,"0"-3"2089,-1 0-1025,0 1-368,-1-1-128,1 3-64,1-2 32,0 2-536,0 0 608,-1 0 41,0-2 47,1 2-696,-1 0 688,0 0-48,-2 0 16,3 0-656,-3 0 576,0 0-64,-2 1-24,5-1-488,-10 1 433,6 2-1,-6 2-32,10-5-400,-3 9 320,-8-4-24,2 6-56,9-11-240,-10 11 224,1 2-56,-1 1-56,10-14-112,-9 15 88,-1 0-64,1 3 48,9-18-72,-4 17 72,-7 1-16,8 0-24,3-18-32,-3 20 0,-1-1 0,1-1 0,3-18 0,-1 18-16,0-1 0,1-1 16,0-16 0,2 13-8,1-1 8,9 0 8,-12-12-8,3 10-40,11 0 56,-5 0 0,-9-10-16,11 4 24,2 6 16,-1-7-40,-12-3 0,14 3 16,1 0-32,1 1 16,-16-4 0,16 1 0,-1 0-8,-1-1 8,-14 0 0,14 0 56,1-2 0,0-2-24,-15 4-32,16-3 40,0-8-40,-2 7 32,-14 4-32,13-11 72,-1 2-32,1-2 0,-13 11-40,13-10 16,-2 1 16,0-1 24,-11 10-56,12-12 40,-9 1 24,12-2-24,-13-1 0,-2 14-40,11-14 80,-9-2-72,1 1 24,-3 15-32,4-16 16,-2 0 8,-2-1 48,0 17-72,0-17 48,-2 0 24,-2 0-40,4 17-32,-4-18 40,-8-1 8,2 2-48,10 17 0,-11-14 8,-2 2 8,-2 3 16,15 9-32,-17-3 32,0-1-64,-2 1-16,19 3 48,-19-3-160,1 3-24,0 0-96,18 0 280,-17 0-440,1 2-136,3 1-176,13-3 752,-13 5-944,2 4-249,7-6-367,4-3 1560,-10 9-1944,8-4-561,2 7-768,0-12 3273,0 9-8505,0-9 8505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0:23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14 435 7489,'0'0'0,"0"0"0,-3-3 6634,-1 1-4922,4 2-1712,-3-2 1048,3 2-1048,-3-3 736,2 3-256,1 0-176,0 0-304,0 0 168,0 2-72,3-1 1,-3-1-97,3 3 80,0 1 8,1 0 24,-4-4-112,10 5 104,-8-1 80,10 5 32,-12-9-216,3 4 232,10 5 32,-4-6-24,-9-3-240,10 11 208,2-8-40,-1 10-24,-11-13-144,12 4 112,-2 11 40,-7-5 32,-3-10-184,11 9 232,-8 2 24,0-2-16,-3-9-240,4 9 272,5 1-48,-9-1-24,0-9-200,0 10 184,2 1-64,-2-7 16,0-4-136,0 13 120,0-9-8,0 7-15,0-11-97,-1 3 80,-1 7 16,-2-6 8,4-4-104,-3 4 128,-1 0-24,1 0-16,3-4-88,-4 4 96,-5-1-16,6 1 0,3-4-80,-9 1 72,5 0-56,-5 0 40,9-1-56,-3 0 0,-7 0-48,6 0-56,4 0 104,-9-2-280,8-2-152,-3 1-233,4 3 665,-3-4-912,1 1-256,1-6-272,1 9 1440,0-2-1577,0-9-263,2 8-265,-2 3 2105,3-15-2168,8 5-225,-8-2-3808,-3 12 6201</inkml:trace>
  <inkml:trace contextRef="#ctx0" brushRef="#br0" timeOffset="1">223 420 13418,'0'0'0,"0"0"0,-3 0 2193,0 0-1065,-2 2-400,5-2-728,-4 3 576,-1 8-16,2-8 89,3-3-649,-5 9 664,1-4 32,0 6-56,4-11-640,-10 10 656,7 2-24,-8 0-56,11-12-576,-3 13 545,-6 0-161,7-1-88,2-12-296,-2 11 256,1 1-80,1 0-64,0-12-112,0 12 72,0-1-32,4 1 48,-4-12-88,9 9 80,-6 0-40,7 0-24,-10-9-16,11 3-16,0 8-8,1-8 48,-12-3-24,14 5 0,1-1-56,1 0-64,-16-4 120,16 3-272,0-2-128,1 0-160,-17-1 560,16 0-689,2 0-167,1-2-224,-19 2 1080,16-3-1376,2-7-297,-2 8-415,-16 2 2088,16-10-2633,0 6-599,-3-9-3602,-13 13 6834</inkml:trace>
  <inkml:trace contextRef="#ctx0" brushRef="#br0" timeOffset="2">354 85 15035,'0'0'0,"0"0"0,-1-4 1544,1-5-800,0 6-320,0 3-424,0-4 296,2 1-48,7-6 40,-9 9-288,3-3 329,9 1-1,-2-1 80,-10 3-408,10-4 432,2-5 40,-2 9-16,-10 0-456,10-3 464,0-1-24,0 1 24,-10 3-464,9-3 480,-6-7-80,12 10-23,-15 0-377,11-2 360,0 0-32,-2 0-8,-9 2-320,3-3 280,9 3-16,-10 0-40,-2 0-224,3 1 224,1 1 16,-1 1 16,-3-3-256,0 3 264,0 2-8,0 6 8,0-11-264,-1 10 232,-8 0 0,4 2 0,5-12-232,-12 13 176,0 2 0,1 0-23,11-15-153,-13 14 120,0 1 8,1-1-32,12-14-96,-10 14 104,1-3-16,5-1 16,4-10-104,-3 10-16,2 0 0,1 0-40,0-10 56,0 10-64,3-1 64,11 0 48,-14-9-48,9 5 0,4 5-32,0-6 48,-13-4-16,16 10-72,1-8-64,3 1-120,-20-3 256,21 4-577,1-2-335,1-1-432,-23-1 1344,23 1-1880,1-1-761,-2 0-1000,-22 0 3641,26 0-8370,-3-2 1649,-23 2 6721</inkml:trace>
  <inkml:trace contextRef="#ctx0" brushRef="#br0" timeOffset="384">1207 237 16371,'0'0'0,"-1"2"1304,1-2-1304,0 2 872,0 1-231,0 9-1,0-12-640,0 10 664,3 0-48,-1 4-64,-2-14-552,2 14 488,0 3-104,2 0-64,-1 1-56,-3-18-264,2 18 208,2-1 17,-4-17-225,2 19 176,2-2 8,-1 1 32,-1-1-64,-2-17-152,3 16 176,-1 1-48,-2-1-32,0-16-96,2 15 128,0 0-8,1-4-32,-3-11-88,0 10 80,2-1-32,-2-4-8,0-5-40,0 11 56,0-7-16,0 6 16,0-10-56,0 3-24,0 1-80,-1-1-184,1-3 288,-1 4-560,-2-2-312,1 0-505,2-2 1377,-2 3-1880,0-2-545,-2 0-927,1-1-5690,3 0 9042</inkml:trace>
  <inkml:trace contextRef="#ctx0" brushRef="#br0" timeOffset="721">1036 484 18972,'0'0'0,"0"-3"1424,0 3-1424,4-2 824,6 2-368,-1-2-64,-9 2-392,12 0 448,1 0 88,2-3 129,-15 3-665,17-2 640,3 0-80,0 0-160,-20 2-400,21-3 232,0 1-80,2 0-112,-23 2-40,23-2 48,3-1-136,1 1-408,-27 2 496,28-3-1176,1-1-1201,2-5-1384,-31 9 3761,31-2-10922,-31 2 10922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0:28.7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235 42 8009,'0'0'0,"0"-4"2177,0 1-1209,2-6-128,-2 9-840,0 0 720,2-4-88,1 1-64,-3 3-568,0-3 569,2 1 47,-2 0 32,0 2-648,2-2 704,-2-1 16,0 1 8,0 2-728,0 0 648,-1-2-79,-2-1-41,3 3-528,-4 0 448,0 0-8,-5 0-16,9 0-424,-4 0 384,0 0-24,-8 0-56,12 0-304,-4 0 304,-10 2-32,3 1-16,11-3-256,-11 3 296,-1 2-64,-2 4-47,14-9-185,-14 4 232,1 5-56,-1-6 16,14-3-192,-12 12 144,-2-9-8,-1 7-56,15-10-80,-13 5 88,2 6-8,7-6-56,4-5-24,-12 11 48,9-7-48,-6 6 8,9-10-8,-2 4 16,1 8-32,0-3-24,1-9 40,-1 10-64,1 0-48,0 1 40,0-11 72,2 10-40,1 0 0,0-1 40,-3-9 0,13 11 0,-10-1-16,14 1 32,-17-11-16,11 12-16,3-1 0,0 2 0,-14-13 16,15 12-24,-2 1-16,2-2 24,-15-11 16,15 13 0,0-2-16,0-1 32,-15-10-16,13 10-16,1 0-8,-2 0 8,-12-10 16,13 10-24,0 0 8,-1-1 16,-12-9 0,9 11 0,-5-2 16,6 0-16,-10-9 0,2 9 0,2 0 0,-2 0 16,-2-9-16,2 11 8,-2-2 32,0 1-8,0-10-32,0 9 0,-2-4 56,-2 5-32,4-10-24,-10 4 56,7 8-16,-7-9-24,10-3-16,-11 10 24,0-6-8,-2 5 40,13-9-56,-12 2 40,-1 3-8,0-2 8,13-3-40,-15 4 40,0-1 16,1-2 0,14-1-56,-12 1 40,-1-1-8,2 0 24,11 0-56,-13 0 72,3-3-64,5 0 64,5 3-72,-12-11 40,8 8-40,0-9 48,4 12-48,-4-9 0,1 0-32,2-3 48,1 12-16,-1-14 0,1-1-40,3 0-8,-3 15 48,13-17-96,-10-1-32,12-1 32,-15 19 96,10-20-120,2 0-24,1 0 8,-13 20 136,14-18-128,1 0 48,-2 1 0,-13 17 80,15-16-40,-2 1 8,-1 0-24,-12 15 56,12-13-8,-2 1-24,0 1 48,-10 11-16,11-12 16,-8 2 8,8 1 8,-11 9-32,3-9 24,0 0 32,0 5 64,-3 4-120,3-11 112,-3 9 0,0-7-16,0 9-96,0-3 24,0 0-8,-1-1 16,1 4-32,-4-9 24,1 7 16,-2 0 0,5 2-40,-9-4 0,6 1 0,-6 0-24,9 3 24,-4-4 16,0 1-48,-7-1-24,11 4 56,-3-2-136,-1 0-136,0-1-296,4 3 568,-3-2-873,-1 0-351,1 2-416,3 0 1640,-4-2-1921,1 2-383,1-3-353,2 3 2657,-2-2-2696,2 2-4098,0 0 6794</inkml:trace>
  <inkml:trace contextRef="#ctx0" brushRef="#br0" timeOffset="1097">449 170 13226,'0'0'0,"-1"0"1601,1-2-497,0 2-1104,-1-2 872,1 2-96,-1 0-96,1 0-680,-1 0 625,-1 0 23,1 1-24,1-1-624,-1 3 632,-1 1 0,0-1-88,2-3-544,-4 9 544,1-5-112,-1 7-8,4-11-424,-4 9 337,-5 3-65,4 0-40,5-12-232,-10 15 168,5 0-32,-6 1-48,11-16-88,-5 16 80,-6 0-8,7 0-8,4-16-64,-3 16 16,-6 1 0,8-3 8,1-14-24,-4 16 32,2-1-8,2-1-24,0-14 0,0 15 16,2-3-32,8 1 48,-10-13-32,2 11-16,10-1-8,-1-5-8,-11-5 32,10 10 0,0-6 0,3 0 0,-13-4 0,12 4 0,1-1-16,2-2 64,-15-1-48,14 0 8,5 0 24,-2 0-32,0-3 16,-17 3-16,17-4 24,0-5-8,1 6 8,-18 3-24,20-12 32,-3 9-16,0-11 40,-17 14-56,16-10 64,0-1-16,0-1-8,-16 12-40,13-11 40,0 0 0,-3-2 48,-10 13-88,9-13 112,2 1-40,-8-2 16,-3 14-88,10-15 112,-8-1-32,2 1 48,-4 15-128,3-19 72,-3 1-16,0 0 48,0 18-104,-1-18 72,-2 2 0,-6 0-56,9 16-16,-5-15 16,-9 2 8,2 2 8,12 11-32,-14-10 128,-1 6-24,1-8-32,14 12-72,-18-3 112,1 0-56,-2 1-80,19 2 24,-18 0-32,-3 0-40,3 3-72,18-3 144,-16 9-184,0-5-96,4 6-176,12-10 456,-12 3-656,2 8-208,6-8-417,4-3 1281,-4 10-1784,3-6-640,1 7-1049,0-11 3473,0 5-9602,0-5 9602</inkml:trace>
  <inkml:trace contextRef="#ctx0" brushRef="#br0" timeOffset="1098">869 251 10938,'0'0'0,"0"-2"3088,0 2-3088,2 0 1025,0 0-441,2 0-136,-1 0-8,0 1 72,7 3 8,-10-4-520,2 3 536,1 6-24,7-6-23,-10-3-489,3 11 488,0-2-16,1-5 32,-4-4-504,3 13 440,0-4-8,1 0-56,-4-9-376,3 9 328,1 0 8,-1 2-104,-3-11-232,4 10 216,-1 0 0,0-1 16,-3-9-232,4 5 257,-2 6-41,1-7-24,-3-4-192,3 11 136,-1-7 16,-2 6 0,0-10-152,2 3 136,-2 1-24,0 0-16,0-4-96,0 4 104,0-1 16,-1 0 40,1-3-160,-2 3 112,-2-1 0,0-1-32,4-1-80,-10 1 72,6 0-32,-5-1-40,9 0 0,-3 0-8,-6 0-24,4 0-152,5 0 184,-11-2-360,7-1-280,-5-1-264,9 4 904,-3-3-1113,-6-6-175,6 6-168,3 3 1456,-1-9-1601,0 6-367,1-7-425,0 6-215,3-9-4610,-3 13 7218</inkml:trace>
  <inkml:trace contextRef="#ctx0" brushRef="#br0" timeOffset="1099">1020 236 17747,'0'0'0,"-1"0"2785,1 0-2785,-2 0 1056,-1 2-408,1 1-88,2-3-560,-3 10 568,-1-5 25,1 7-9,3-12-584,-3 11 584,-2 0-80,-4 2-88,5-1-136,0 2-104,-5-1-32,9-13-144,-1 13 112,-3 0-24,3-1-24,1-12-64,-1 13 0,1-1 24,0 0 24,0-12-48,2 10 0,2-1 24,7 0-24,-11-9 0,3 5 16,10 6 16,-3-8-32,-10-3 0,13 4-48,0-1-184,3 1-224,-16-4 456,17 1-816,2 0-560,-1-1-745,-18 0 2121,18 0-2888,-1-3-1281,0-1-5401,-17 4 9570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13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232 256 8625,'0'0'0,"0"0"0,0-2 2865,0-1-1745,0 1-424,0 2-696,0-2 496,0 2-23,0-2 47,0 2-520,-2-2 608,1 0 112,0 2 96,1 0-816,-2-2 880,-1 2 25,0 0-25,3 0-880,-4 0 856,-6-2-64,7 2-56,3 0-736,-9 0 648,6 0-48,-8 1-23,7 0-49,-9 2-24,4 0-40,9-3-464,-10 4 360,0 6 16,0-6 8,-1 8-24,1-3 32,-2 2-8,12-11-384,-12 11 280,1 0 9,-1 2-49,12-13-240,-12 14 168,4 1 8,-1 2-40,9-17-136,-3 17 88,-7-1 8,7 1 8,3-17-104,-3 18 32,0-2-8,0 0-24,3-16 0,-1 15-24,1-2 32,0-2-8,0-11 0,2 11 16,0 0-56,6-2 8,-8-9 32,3 4-48,8 7 48,-2-8 32,-9-3-32,9 5 48,1-1 8,2-1-8,-12-3-48,11 2 48,1-1-24,-1-1 56,-11 0-80,9 0 56,2-3 40,0-6-56,-11 9-40,10-3 16,0-7 48,-1 0-80,-9 10 16,10-8 120,-2-3-24,3 1 8,-11 10-104,9-10 112,-6-3-88,8 1 56,-11 12-80,4-13 64,4 1 8,-6-1-8,-2 13-64,10-14 64,-8 0-8,1 0 56,-3 14-112,3-12 112,1-1 40,4 1-56,-8 12-96,0-10 40,2 1 88,1 6-32,-3 3-96,3-9 184,-1 9 40,1-2-88,-3 2-136,2 0 144,0 0-80,1 0 32,-3 0-96,2 2 128,2 3-32,4 4 48,-6 0-48,1 0-16,7 3 33,-10-12-113,3 12 0,9 1 0,-4 1 0,-8-14 0,10 13 0,0 2 0,-2-1 0,-8-14 0,11 14 0,-1-1 0,0-1 0,-10-12 0,10 13 0,0-1 0,-7-2 0,-3-10 0,13 10 0,-3-1 0,-1-4 0,-9-5 0,11 11 0,-2-7 0,0 0-209,-9-4 209,9 4-560,-6-1-192,6-1-368,-6-1-408,1-1-569,-1 0-839,-3 0 2936,8-3-3585,-8-5-1376,2 5-4809,-2 3 9770</inkml:trace>
  <inkml:trace contextRef="#ctx0" brushRef="#br0" timeOffset="1497">662 35 18451,'0'0'0,"-1"-2"1801,-1-1-737,1 0-312,0 1-48,0 2-71,1 0-633,0 0 648,0 0 56,0 1-16,0-1-688,0 4 696,2 6-16,0-2-56,-2-8-624,2 11 649,-2 1-41,3 4-16,-3-16-592,2 16 472,0-1-32,0 3-56,-2-18-384,2 15 392,0 4 24,0-1-80,-2-18-336,2 19 232,1-1-72,0 0-32,-3-18-128,3 19 96,0-2 0,0 0 48,-3-17-144,2 15 48,1-2-16,0-1-16,-3-12-16,2 10 16,0 0 0,0-1 33,-2-9-49,2 5 0,2 3 0,-1-6 0,-3-2 0,2 3 0,0-2 0,-2 1 0,0-2 0,2 1 0,0-1 0,0 0 0,-2 0 0,4-3 0,-1 0 0,7-6 0,-10 9 0,4-3 0,8-9 0,-1 3 0,-11 9 0,11-9 0,-1 0 0,2 0 0,-12 9 0,14-10 0,1 2 0,0-1 0,-1 6-17,1-6 34,-2 7-17,-13 2 0,15 0 0,-1 0-33,-1 0 33,-13 0 0,12 1 16,-1 4 1,0 3-17,-11-8 0,10 4 0,0 7 0,-2-3 0,-8-8 0,4 10 0,6 0 0,-7 0 0,-3-10 0,9 11 0,-7 0 0,0-1 0,-2-10 0,0 10 0,0 0 0,0-1 0,0-9 0,0 9 0,0 0 0,-3 1 0,3-10 0,-9 9 0,6 0 0,-7-5 0,10-4 0,-9 11 0,0-7 0,-1 5 0,10-9 0,-13 4 0,-2 5 0,0-7 0,-2 1 0,1 1 0,0 0 0,16-4 0,-17 3 0,2-2 0,0 0 0,15-1 0,-14 0 0,1 0 0,1 0 0,12 0 0,-9-3 0,0 0 0,6-6-241,3 9 241,-8-3-1216,8-6-392,-2 5-529,2 4 2137,0-12-3040,3 3-1201,6-2-1176,-9 11 5417,9-10-9898,-9 10 9898</inkml:trace>
  <inkml:trace contextRef="#ctx0" brushRef="#br0" timeOffset="1498">1508 166 14371,'0'0'0,"0"0"3576,0 2-1727,0 3-489,0 5-128,0-1-79,0-9-1153,0 9 1080,2 3-88,1 2-88,-3-14-904,2 15 768,1 2-136,0 0-143,-3-17-489,3 18 376,7 0-96,-8 0-8,-2-18-272,3 19 232,0-1-32,1 1-24,-4-19-176,3 17 96,0 0 24,-1-1-8,-2-16-112,2 15 56,0 1 40,0-2-48,-2-14-48,4 13-16,-2 0 72,0-1-24,-2-12-32,0 11 16,0-1 48,0-2-112,0-8 48,0 5-120,0 4-48,0-6-264,0-3 432,-1 4-624,-1-1-272,-1-1-473,3-2 1369,-4 1-1872,1-1-753,-5 0-615,8 0 3240,-4-2-4497,-5-1-5065,9 3 9562</inkml:trace>
  <inkml:trace contextRef="#ctx0" brushRef="#br0" timeOffset="1499">1392 351 17547,'0'0'0,"-1"0"3041,0 0-1505,1 0-1536,-2 0 904,1 0-247,1 0-49,0 0-608,2 2 568,1-1-8,7 1-64,-7 0-96,-3-2-400,13 2 344,-1 0-40,-12-2-304,11 1 264,2 1-8,1-1-32,0 0-16,-14-1-208,16 2 144,2-1 9,0-1-25,-18 0-128,19 0 96,-1 0-40,2 0-72,-20 0 16,22-3-56,0 0-128,1 0-185,-23 3 369,24-10-792,-2 8-568,0-1-816,-22 3 2176,21-10-3033,-4 7-856,-1-5-4537,-16 8 8426,11-3-6441,-11 3 6441</inkml:trace>
  <inkml:trace contextRef="#ctx0" brushRef="#br0" timeOffset="1500">1902 5 22188,'0'0'0,"-2"-2"1937,2 2-1937,-3 0 816,-1-3-424,1 3-192,3 0-200,0 0 136,0 1 8,2 4-16,-2-5-128,4 10 200,-1 0 88,-1 1-40,-2-11-248,2 11 304,0 4 88,0 0 32,-2-15-424,2 17 521,1 0-1,-1 0-24,-2-17-496,2 17 456,0 1 40,1 0-8,-3-18-488,9 18 408,-9 0-64,2 1-64,-2-19-280,3 18 224,0-2 32,0 0-16,-3-16-240,9 14 208,-9-1-175,2-1-33,-2-12 0,3 11 0,0-1 0,1 0 0,-4-10 0,3 4 0,0 5 0,0-7 0,-3-2 0,3 2 0,1 0 0,-1-1 0,-3-1 0,2 1 0,1-1 0,0 0 0,-3 0 0,9-3 0,-7-8 0,1 8 0,-3 3 0,12-14 0,-10 4 0,9-1 0,-11 11 0,8-13-81,-5 1 17,10 1-32,-13 11 96,9-14-80,0 0 0,1 1-32,-10 13 112,10-13-64,2 1-16,-1 3 32,-11 9 48,11-3-80,0-6-16,-1 6 16,-10 3 80,9-2-88,1 2 56,-1 1 0,-9-1 32,10 4 0,0 5-32,1 0 0,-11-9 32,12 9 0,0 5 0,-1 2 16,-11-16-16,13 15 48,-2 2-32,-2-1 32,-9-16-48,10 17 40,-2-1 8,1 1 16,-9-17-64,3 17 16,8-2 64,-11 1 16,0-16-96,3 15 128,-1-3 64,0 2-16,-2-14-176,0 12 112,0 0-15,0-1-97,0-11 0,-3 11 0,-6-2 0,6 0 0,3-9 0,-10 4 0,0 7 0,-2-7 0,12-4 0,-12 10 0,-2-7 0,0 0 0,14-3 0,-15 4 0,-2-1 0,0-2 0,17-1 0,-18 0 0,2 0 0,-1-2 0,17 2 0,-16-4 0,0-5 0,2 6-33,14 3 33,-11-11-1064,2 2-520,6 1-897,3 8 2481,-9-11-4353,8 1-1872,0-2-5089,1 12 11314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0:30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1 13370,'0'0'0,"0"0"1977,0 0-793,0 0-1184,0 1 936,0 4-72,0 6 57,0-11-921,0 10 928,0 2-112,0 2-200,0-14-616,2 16 480,0 2-160,-2 1-72,0-19-248,0 18 240,3 0 8,-1 2 33,-2-20-281,2 18 288,0 1 8,1 1-8,-3-20-288,0 19 240,2-1-32,0-1-72,-2-17-136,2 16 184,2 0-72,-1-2-16,1 1 16,-4-15-112,3 12 40,1 1 64,-1-2-64,-3-11-40,2 12 72,1-2-48,-1 1 8,-2-11-32,0 5 40,0 7-80,0-8-32,0-4 72,-1 4-200,0 6-200,-2-8-296,3-2 696,-3 3-1065,-1 1-383,0-1-376,4-3 1824,-5 2-2249,-5 0-791,7-1-4570,3-1 7610</inkml:trace>
  <inkml:trace contextRef="#ctx0" brushRef="#br0" timeOffset="350">0 237 17603,'0'0'0,"0"-2"1697,4-1-441,-4 3-1256,9-3 952,-6 1-88,9-1-88,-12 3-776,10-2 673,1 2-137,-1-2-136,-10 2-400,13-3 296,0 3-72,2-2-56,-15 2-168,18 0 160,1-2-64,0 0-40,-19 2-56,20-3 32,1 3-32,3 0-176,-24 0 176,24 0-616,1 0-736,-2-2-1273,-23 2 2625,25 0-4329,0-2-6193,-25 2 10522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0:34.3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55 12482,'0'0'0,"-1"-2"1400,1 2-1400,-4-2 1201,2-2-249,1 2-248,1 2-704,0 0 560,0 0-64,0-2-48,0 2-448,9-3 481,-5 3 7,8-2-32,-12 2-456,11-2 440,1 0-64,2-1-56,-14 3-320,13-2 304,4 0-48,2-2-8,-19 4-248,18-3 248,0 0-24,1-1 0,-19 4-224,19-3 248,-2-1-8,0 1 0,-17 3-240,15-2 216,1 2-39,-3 0-41,-13 0-136,13 0 152,-4 2-48,-6 1 8,-3-3-112,4 9 96,-1-5 0,-3 5 0,0-9-96,0 4 120,0 9-8,0-2 16,0-11-128,-1 13 120,-2-1-16,-2 2-40,5-14-64,-11 14 48,6 0-8,-7-1 16,12-13-56,-10 13 24,0 0-48,0 1-16,10-14 40,-3 13-56,-7-2 24,9-1 64,0-1-32,1-9 0,0 5 8,0 8 8,0-13-16,12 4 0,-3 9 0,0-4-16,3-6-40,-12-3 56,14 12-8,0-8 8,0 6 8,-14-10-8,15 4 32,0 7-48,0-6 48,-15-5-32,15 12-16,0-3 32,-2-4-8,-13-5-8,12 11-40,-3-2 56,-6 2 0,-3-11-16,4 11-16,-1 1 16,-1-2-16,-2-10 16,0 12-40,0 0 64,-1-1-8,1-11-16,-4 11 16,-6 2-32,1-2 0,9-11 16,-9 13 0,-2-2 32,-1 0-8,12-11-24,-13 9 16,0-5 0,0 9-16,13-13 0,-14 3 24,-1 8 32,0-8 0,15-3-56,-16 4 72,0 6 16,2-8-24,14-2-64,-16 3 16,2 1-32,-1-1 16,15-3 0,-12 2 48,-1 1 8,-1-2-32,14-1-24,-11 1 32,0-1-64,0 0 32,11 0 0,-9 0 16,-1 0-16,1-2 0,9 2 0,-4-3-88,0 3-48,0-2-232,4 2 368,-3-3-608,2-1-248,0 1-417,1 3 1273,0-10-1664,0 7-377,3-6-695,-3 9 2736,11-9-3169,-7 0-4865,-4 9 8034</inkml:trace>
  <inkml:trace contextRef="#ctx0" brushRef="#br0" timeOffset="570">487 50 10098,'0'0'0,"0"-11"3880,0 11-3880,2-2 1345,1-8-353,1 7-192,-4 3-800,9-2 736,-7 0 16,8-1-55,-10 3-697,3-3 640,7 1-112,-7 0-96,-3 2-432,13 0 352,-4 0-72,-5-3-16,-4 3-264,13 0 312,-3 0 56,1 0 56,-11 0-424,10 0 464,-1 0-47,1 2-57,-10-2-360,13 3 304,-2 0-32,2 1-120,-13-4-152,12 4 200,2 5-64,1-5-32,-15-4-104,15 10 120,-2-5-72,0 7 24,-13-12-72,10 9 80,0 2 24,-6 0-40,-4-11-64,10 11 64,-8 0 16,-2 0-24,0-11-56,3 13 120,-3 0-56,0 2 40,0-15-104,-4 16 176,-5 2 8,5-2 64,4-16-248,-14 17 200,2 0-8,0 2 0,12-19-192,-14 18 200,-1 1-32,1-2-8,14-17-160,-15 18 145,-1-3 23,2 0-8,14-15-160,-12 15 136,1-1 0,8-2-32,3-12-104,-9 13 88,8-3-8,1 0-24,0-10-56,0 11-16,2-1 48,8 0 16,-10-10-48,9 9 32,3 0 8,1-4-40,-13-5 0,15 10 16,2-6 0,4 6 0,-21-10-16,23 2 0,1 3-64,2-2-24,-26-3 88,28 4-192,2-2-216,0-1-249,-30-1 657,30 1-1008,0 0-464,-3 0-553,-27-1 2025,27 0-2736,-2 2-1025,0-2-6609,-25 0 10370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0:38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 15627,'0'0'0,"0"0"2296,0 0-1447,0 0-497,2 0-192,-2 0-160,4 0 48,7 1 64,-7 1 48,-4-2-160,13 4 216,-4 0 144,1 5 144,-10-9-504,11 5 576,-2 5 32,2-5-128,-11-5-480,12 13 304,0-2-24,2-1-64,-14-10-216,11 11 265,1 1-57,-3-1 8,-9-11-216,9 13 152,-5 1 0,8 0 24,-12-14-176,9 15 152,-7 0 16,2-2-32,-4-13-136,3 14 128,1-1 8,-1 0 24,-3-13-160,2 14 112,-2 0 40,0-1-24,0-13-128,-1 14 112,0 0 56,-3-1-40,4-13-128,-10 15 144,7-2-32,-9-1 32,12-12-144,-5 13 136,-6-4-24,7 0-24,4-9-88,-9 5 24,6 5 24,-9-7-8,12-3-40,-4 5 64,-8-1-8,9 0 0,3-4-56,-5 3 40,-4-2 8,7-1-48,2 0 0,-4 0-192,1 0-168,1-2-256,2 2 616,0-3-928,0-8-192,2 8-385,-2 3 1505,3-14-1792,10 3-113,-4-4-151,-9 15 2056,12-15-2264,-1-4-401,1 0-2264,-12 19 4929,15-21-5177,-15 21 5177</inkml:trace>
  <inkml:trace contextRef="#ctx0" brushRef="#br0" timeOffset="384">387 1 15891,'0'0'0,"0"0"0,-11 0 1832,2 1-1000,-2 1-215,11-2-617,-10 9 648,0-5 40,6 8 80,4-12-768,-14 12 752,5 1 16,-1 3 41,10-16-809,-10 17 808,0 1 16,6-1-72,4-17-752,-10 18 624,5 0-96,-4 1-192,9-19-336,-1 20 216,0-1-64,1-1-64,0-18-88,0 19 104,10-3-31,-1 0-57,-9-16-16,10 13 0,4 1 0,1-2 0,-15-12 0,17 12 24,1-2-40,3-5-40,-21-5 56,22 11-121,1-7-55,1 0-88,-24-4 264,24 3-368,-2 0-64,-2-2-128,-20-1 560,22 0-712,-3 0-288,-2 0-505,-17 0 1505,17-2-2152,1-2-561,-4-5-655,-14 9 3368,15-2-4897,-1-7-2065,-14 9 6962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0:37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0 10090,'0'0'0,"-1"0"1800,-1 0-648,2 0-1152,-1 0 800,-1 0-167,2 0-73,0 0-560,0 0 496,0 0 88,0 0 24,0 0-2296,0 0 4072,3 0-1616,-3 0-39,0 0-729,3 1 704,1 1-104,6-1-120,-10-1-480,2 1 368,7 0-96,-7 0-64,-2-1-208,11 1 144,-2 2-40,1-2-16,-10-1-88,10 1 56,2 0 24,-1-1-32,-11 0-48,10 1 24,1-1 16,-2 1-24,-9-1-16,9 1-120,0 1-232,-6-1-496,-3-1 848,11 0-1464,-9 1-681,1 0-783,-3-1 2928,4 1-3217,-1 0-4233,-3-1 7450</inkml:trace>
  <inkml:trace contextRef="#ctx0" brushRef="#br0" timeOffset="352">15 170 13410,'0'0'0,"0"0"0,0 0 2513,4 0-1673,7-2-488,-11 2-352,3 0 152,11-2-24,-5-1 0,-9 3-128,11-2 144,1 0 16,2-1-16,-14 3-144,13-3 120,0 0-40,-1 0-112,-12 3 32,13-3-768,1 1-1120,1-1-1337,-15 3 3225,13-3-8138,-13 3 8138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0:39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3 12138,'0'0'0,"-3"0"2617,0-2-1345,3 2-1272,-4 0 672,1 0-48,0 0 128,3 0-752,-2 0 857,1 2 79,0 1 24,1-3-960,-1 10 904,0-7-56,0 7-56,1-10-792,-1 9 617,-1 1-113,2 0-72,0-10-432,0 9 328,0 1-80,0 0-64,0-10-184,3 13 184,0-2 16,1 1-24,-4-12-176,10 11 168,-8-1-40,2 2-40,-4-12-88,11 10 104,-8 0-32,10-1-32,-13-9-40,10 11 16,2-1 16,1-1-16,-13-9-16,14 5 56,1 5-56,1-7-16,-16-3 16,13 9 40,2-7 24,-1 1-24,-14-3-40,15 2-16,-3-1-216,2 1-112,-14-2 344,14 1-504,-3-1-200,0 0-248,-11 0 952,13 0-1385,-4-3-415,1 1-568,-10 2 2368,9-3-2809,1-1-752,-7 1-4649,-3 3 8210</inkml:trace>
  <inkml:trace contextRef="#ctx0" brushRef="#br0" timeOffset="1">220 116 17651,'0'0'0,"0"1"2793,0-1-2793,0 3 896,3 8-496,-1-7-88,-2-4-312,0 14 344,2-4 32,1 2 40,-3-12-416,0 12 321,0 1 103,2 0 88,-2-13-512,0 14 552,0 0 0,0-2-88,0-12-464,0 14 360,0-2-128,2 2-32,-2-14-200,2 14 104,1-1-48,-3 1 16,0-14-72,2 14 24,0-2 8,1 0 0,-3-12-32,3 10-136,0 0-176,1-1-440,-4-9 752,9 11-1472,-7-7-929,2 8-1008,-4-12 3409,3 3-4753,6 2-4537,-9-5 9290</inkml:trace>
  <inkml:trace contextRef="#ctx0" brushRef="#br0" timeOffset="924">492 582 13810,'0'0'0,"0"0"1761,0 0-873,0 0-888,2 0 520,-2 0-152,3 0 56,-3 0-424,4 0 544,7 0 145,-7 0 87,-4 0-776,11 0 808,-2 0 32,0 0-16,-9 0-824,4 0 744,9 0-79,-3 0-129,-10 0-536,10 0 368,0-2-88,3 0-72,-13 2-208,13 0 144,2-3-32,3 0-32,-18 3-80,19-4 88,1 1-32,2 0-32,-22 3-24,21-10-8,2 8-40,-1-1-176,-22 3 224,23-9-616,-1 6-632,1 0-1073,-23 3 2321,21-4-3393,-2 1-1160,-2-7-4281,-17 10 8834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0:46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3 10562,'0'0'0,"0"0"1448,0 0-1448,0-2 944,0 2-256,2 0-87,-2 0-601,2 0 528,1 0 96,-1 1 128,-2-1-752,2 3 792,1 1 48,-1 6 32,-2-10-872,0 4 785,2 8-41,-2 0-48,0-12-696,0 11 592,-1 3-32,0 2-80,1-16-480,-4 16 464,0 1-31,-1 3-17,5-20-416,-9 20 384,6 1-80,-6 1-64,9-22-240,-4 21 112,-6 2-32,6 0 16,4-23-96,-10 21 112,7-1 32,-1-2-32,4-18-112,-3 19 56,0-1-16,1-2 8,2-16-48,0 15 56,0-3-48,3 0 8,-3-12-16,9 11-16,-7-2 32,8 0 0,-10-9-16,9 5 24,1 5-8,1-7 0,-11-3-16,11 5 32,1-2-8,1 1 16,-13-4-40,14 1 0,2 0 16,1-1 16,-17 0-32,16 0 56,2-3-16,-1-8-8,-17 11-32,18-2 24,-1-7-32,0 7 32,-17 2-24,15-4-16,-1-6-24,-1 7 8,-13 3 32,12-11-96,-1 8-48,-1-6-24,-10 9 168,3-2-320,10-2-216,-10-6-208,-3 10 744,9-2-1057,-6-2-231,-1-5-352,-2 9 1640,2 0-1889,-2-3-623,0-1-569,0 4 3081,0-2-8058,0 2 8058</inkml:trace>
  <inkml:trace contextRef="#ctx0" brushRef="#br0" timeOffset="930">177 318 16907,'0'0'0,"-2"1"1496,-2 3-735,1 7-369,1-1-96,2-10-296,-3 10 256,2 3 8,1-2 0,0-11-264,0 12 264,0 0-8,0 0 32,0-12-288,3 12 288,-3 1-72,2-1-16,-2-12-200,2 13 128,-2 0-48,2 0-24,-2-13-56,3 14 40,0-2-16,1 0-24,-4-12 0,3 12 32,6-2-32,-7 1 24,-2-11-24,4 4 0,5 8-104,-7-9-160,-2-3 264,4 9-536,-1-6-352,0 1-480,-3-4 1368,4 3-1817,-1 1-623,1-1-633,-4-3 3073,2 2-7834,-2-2 7834</inkml:trace>
  <inkml:trace contextRef="#ctx0" brushRef="#br0" timeOffset="931">540 244 11530,'0'0'0,"0"-3"2609,2 3-1473,1 0-544,6 0-248,-6 0 32,-3 0-376,3 4 456,7 0 72,-7 7 24,-3-11-552,9 4 544,-7 8-7,7-3-57,-9-9-480,2 10 472,2 0-96,5 1-96,-9-11-280,2 12 216,0 2-48,2-1 16,-4-13-184,9 13 144,-9 1-8,3-2-56,-3-12-80,4 12 80,-1-1 8,1-1 8,-4-10-96,3 9 120,-1 2-8,1-2 8,-3-9-120,2 9 152,-2-5-48,0 8 16,0-12-120,0 3 88,0 7 8,-1-6 56,1-4-152,-4 3 128,0 6 0,-5-6-7,9-3-121,-4 3 120,-6 2-40,7-2 40,3-3-120,-12 4 56,3-2 0,0 0-16,9-2-40,-9 1 0,0 0-24,4-1-48,5 0 72,-11 0-240,7 0-193,-6 0-143,10 0 576,-3-3-832,-1 0-168,0-1-256,4 4 1256,-4-3-1513,3-6-303,0 5-457,1 4 2273,0-9-2440,0 6-489,3-10-3024,-3 13 5953</inkml:trace>
  <inkml:trace contextRef="#ctx0" brushRef="#br0" timeOffset="932">764 231 11882,'0'0'0,"0"0"0,-3 0 2657,-8 2-1441,2 2-448,9-4-768,-4 11 568,-7-6 64,7 6 24,4-11-656,-10 9 697,6 0 7,1-4-16,3-5-688,-9 14 656,5-3-80,1 0-24,3-11-552,-5 12 464,2-1-64,1 1-87,2-12-313,-2 12 216,2-2-24,0 1-16,0-11-176,4 10 112,5-5 8,-6 6-8,-3-11-112,12 5 72,-9 6 48,12-8-16,-15-3-104,10 9 96,3-5 16,-1 0-48,-12-4-64,14 5 32,1-2 8,1-1-8,-16-2-32,17 1 0,1 0 0,0-1-88,-18 0 88,19 0-192,-1 0-264,-2-2-384,-16 2 840,16-3-1281,-1 1-735,-2 0-513,-13 2 2529,14-3-3552,-4 0-5546,-10 3 9098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0:48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7 9193,'0'0'0,"-1"0"1009,1-2-377,0 2-632,0 0 416,0-2-120,2 2-32,-2 0-264,2 0 312,1 0 56,-1 0 56,-2 0-424,3-3 464,1 3-24,-1 0 25,-3 0-465,4 0 448,5 0-8,-6 0 0,-3 0-440,10 0 424,-6 0-8,9 0-24,-13 0-392,10 0 352,-1 0-16,0 0-48,-9 0-288,10 0 272,-1 0-8,1 0-24,-10 0-240,4 0 177,10 0 7,-11 1-40,-3-1-144,11 2 136,-8-1 16,0 0-32,-3-1-120,9 3 112,-7 0-16,2-1 8,-4-2-104,3 3 72,0 0 32,-3 0 40,0-3-144,0 3 176,0 1 40,0 5 16,0-9-232,0 2 176,0 2-8,-2 5 24,2-9-192,-3 2 168,0 3 16,-1 4 64,4-9-248,-3 3 152,-1 2 8,0 5 0,4-10-160,-5 3 40,2 1 24,-1 5 0,4-9-64,-1 2 72,0 2-24,0-1 8,1-3-56,-1 5-40,1-2 24,0 2 8,0-5 8,0 3 8,2 1 8,0 1 8,-2-5-24,10 3 16,-8 2-32,9-2 56,-11-3-40,4 4 0,8-1 0,-8 2-8,-4-5 8,12 3-32,-8 1 64,7 0-8,-11-4-24,2 4 0,2 0 40,-1 0-40,-3-4 0,9 3 24,-9 0 8,2 1-48,1 0-8,-1 0 24,-2 0 24,0 0 16,0 0-16,-1 0 8,-3 0-8,1 0 0,-6-1 32,5 1-16,-7 0 32,2 1-24,9-5-48,-11 3 72,-1 2-32,2-2-24,10-3-16,-11 4 8,0-1-16,1-1 48,10-2-40,-10 3 24,1-2-7,-2 0-17,2 0-17,5 0-23,-8 0-176,12-1 216,-3 0-400,-6 0-304,8 1-384,1-1 1088,-3 0-1576,2 2-497,1-1-1047,0-1 3120,0 2-8962,0-2 8962</inkml:trace>
  <inkml:trace contextRef="#ctx0" brushRef="#br0" timeOffset="1576">653 430 6881,'0'0'0,"0"-2"3217,0 2-3217,0-3 992,0 1-176,0 0-160,0 2-656,0 0 544,0-2-48,0 2 9,0 0-505,2 0 488,-2-3 24,2 3 72,-2 0-584,3 0 616,-1 0 56,0 0 56,-2 0-728,2 0 672,1 1-31,-1 3-57,-2-4-584,2 3 536,2 1-32,-1 0-56,-3-4-448,4 11 392,5-8-8,-9 8-40,0-11-344,3 9 328,0 3-48,1 0-32,-4-12-248,2 15 264,0 1-71,2 1 39,-4-17-232,2 20 136,0-3-40,1 0 0,-3-17-96,2 18 64,0 0 32,1 2-8,-3-20-88,2 18 56,0 0-16,0-1-16,-2-17-24,3 16 32,-1-1-8,1 0 16,-3-15-40,3 15 48,-1-3-40,0 1 24,-2-13-32,2 12 24,1-1-32,-1-1 56,-2-10-48,2 11 32,1-6 8,-1 6 16,-2-11-56,0 4 16,2 5 8,-2-6-8,0-3-16,0 4 32,2-1-8,-2 0-8,0-3-16,0 1 0,0 2-16,0-2-112,0-1 128,0 1-232,0-1-144,0 0-144,0 0 520,0 0-633,0 0-143,-1 0-264,1 0 1040,-2-2-1440,0-2-353,-2 1-575,4 3 2368,-3-3-2737,-1-1-4992,4 4 7729</inkml:trace>
  <inkml:trace contextRef="#ctx0" brushRef="#br0" timeOffset="2043">550 684 12386,'0'0'0,"-2"-3"2785,2 3-2785,-4-4 1416,0 1-424,0-1-144,1 4-63,2-2-41,0 2-40,1 0-704,-1 0 640,1 0-96,0-2-16,0 2-528,0 0 528,3-2 1,0 2-25,-3 0-504,11-3 424,-8 3-32,10-2-48,-13 2-344,11-2 352,2 0-64,0-1-80,-13 3-208,15-2 184,1 0-80,1-2-8,-17 4-96,17-2 64,2 0-40,-1-1 24,1 0 32,-19 3-80,21-2 48,0-1-48,1 1 0,-22 2 0,20-2-16,0 0-16,-1-1-224,-19 3 256,21-2-600,-2 0-640,2-1-809,-21 3 2049,17-2-2888,1 0-1273,-3-2-5577,-15 4 9738,0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0:56.0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3 11738,'0'0'0,"0"0"1392,-1-2-536,1 2-247,0 0-105,0 0-504,0 1 512,0 2 144,0 6 104,0-5 8,0 7 32,0-2-63,0-9-737,0 13 712,-2-1 8,1 3-80,1-15-640,-3 17 560,-2 0-32,-4 2-80,9-19-448,-3 19 424,-2 2-87,-5-1-65,10-20-272,-4 21 208,-5-1-32,6 2-24,3-22-152,-3 20 96,-1 1 16,2-1-24,2-20-88,-1 17 80,1 1 8,0-3-64,0-15-24,0 16 40,3 0 16,6-1 48,-9-15-104,3 13 64,8-2-16,-1 1 16,-10-12-64,12 4 72,-1 9 40,4-10-8,-15-3-104,15 10 72,-1-6-8,4-1 40,-18-3-104,17 5 96,0-2-24,0 1-24,-17-4-48,17 1 40,0 0 16,1-1-16,-18 0-40,20 0 48,-2-2-8,1-1-64,-19 3 24,18-3 8,1-1-88,-2 1-168,-17 3 248,13-3-408,1-1-320,-1-5-256,-13 9 984,10-2-1297,0-2-391,-6-6-336,-4 10 2024,11-2-2577,-9-8-456,2 6-3064,-4 4 6097,2-11-5481,-2 11 5481</inkml:trace>
  <inkml:trace contextRef="#ctx0" brushRef="#br0" timeOffset="415">259 289 17067,'0'0'0,"0"0"0,-2 0 1336,-1 1-687,-1 3-337,4-4-312,-3 11 232,2-1 24,0 2 24,-1 1 48,2-13-328,-2 16 376,-1 0 8,3-16-384,-4 19 368,-5 0-16,7 0-40,-1-2-8,3-17-304,-4 19 320,1-2-8,0 0-95,3-17-217,-1 16 144,1 0-16,0-3-40,0-13-88,0 14 112,0-1 0,3-1-56,-3-12-56,3 12 56,0-2-8,7 0 0,-10-10-48,2 10 8,1 1-64,6-2-120,-9-9 176,3 4-432,0 7-377,8-8-399,-11-3 1208,3 3-1744,0 1-369,7-1-631,-10-3 2744,4 1-3105,-1-1-4617,-3 0 7722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0:52.6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142 151 8793,'0'0'0,"0"-3"873,0-6-145,2 7-80,0-1-32,-2 3-616,0-2 608,2 0-16,-2 2 0,0 0-592,3-3 576,-3 3 1,0 0 7,0 0-584,0 0 568,2 0-32,-2 0-8,0 0-528,0 0 528,0 0 40,0 0-24,0 0-2184,-1 3 3841,0 0-1689,-2 6-16,3-9-496,-3 4 440,0 7-16,-1-1-32,4-10-392,-3 11 368,-2 0-16,-5 2-24,1 0-40,9-13-288,-5 15 280,-7 2-24,3 1-24,9-18-232,-11 19 201,2 1-33,6 3-16,3-23-152,-13 24 104,9 2 24,-7 0-24,11-26-104,-4 28 88,-5 0-32,5 1-32,4-29-24,-3 30 32,-2 0-8,2 0 72,3-30-96,-3 29 56,1 0-24,1-2 16,1-27-48,0 26 0,0-1 16,0-2 16,0-23-32,3 21-32,0-1 48,0-1 8,-3-19-24,10 17 0,-8-3 72,7 0-72,-9-14 0,3 13-16,10-3 32,-3-1-56,-10-9 40,13 3 24,-1 7 32,1-9-8,-13-1-48,13 1 136,2 0-48,1-1 24,-16 0-112,16 0 136,-1-3 8,1-8-8,-16 11-136,15-3 120,1-9 16,1 9-64,-17 3-72,16-12 104,-4 8-24,1-8-8,-13 12-72,11-10 88,0 1-16,-2 0-16,-9 9-56,10-10 72,-7 0-8,9-1 16,-12 11-80,2-11 88,7 0 0,-9-2-16,0 13-72,2-11 88,1-2-32,-3 1 16,0 12-72,0-14 80,-1-1-24,-4 1 32,5 14-88,-9-13 24,0 1 8,-2 2-16,11 10-16,-11-10-16,-1 6-16,1-8 8,11 12 24,-12-4-16,-3-5-16,0 7 48,15 2-16,-19-2 0,2 2-88,1 0 0,16 0 88,-19 0-72,3 0-40,2 0 48,14 0 64,-15 0-112,1 0-80,2 2-104,12-2 296,-9 1-528,5 2-336,0-2-416,4-1 1280,-3 2-1697,2 0-431,0 2-321,1-4 2449,0 3-2968,3-1-537,9 1-3737,-12-3 7242</inkml:trace>
  <inkml:trace contextRef="#ctx0" brushRef="#br0" timeOffset="656">470 492 10106,'0'0'0,"2"0"1296,2 0-496,-1 0-352,-3 0-448,3 0 312,1 0-32,5 0 48,-9 0-328,2 1 384,7 0 17,-5 1 79,8 0-24,-12-2-456,4 2 520,9 0 56,-9 2 24,-4-4-600,14 3 680,-4 6-32,-7-5-15,-3-4-633,14 10 576,-11-5-24,8 6 8,-11-11-560,3 5 512,7 8-32,-6-4-24,-4-9-456,9 11 384,-7-1 8,0 0-40,-2-10-352,3 10 297,-1 2-25,-2-2-96,0-10-176,0 11 168,0 2-48,-1 0-8,1-13-112,-1 11 128,-3 1-8,1-1-24,-2-1-24,1-1 16,-1 0-24,-4-4 40,7 7-8,-3-8-72,5-4-24,-3 9 72,-6-6-32,6 2-8,3-5-32,-4 4 56,-1 1-56,2-2 0,3-3 0,-2 3-16,-2-1-24,2-1 24,2-1 16,-1 1-72,0-1-120,1 0-160,0 0 352,0 0-512,0 0-128,0 0-89,0 0 2610,2-2-4594,1-1 1769,6-7-168,-9 10 1112,4-2-1217,6-9-63,-1 2-56,-9 9 1336,9-10-1456,0 0-225,0 0-31,-9 10 1712,10-11-1704,-1-2 23,1-2-3520,-10 15 5201,0 0 0</inkml:trace>
  <inkml:trace contextRef="#ctx0" brushRef="#br0" timeOffset="1037">738 471 8721,'0'0'0,"-1"-3"1457,-2 1-193,0 0-136,3 2-1128,-5 0 1032,1 0-119,-1 0-65,5 0-848,-4 0 792,-1 1 32,1 0 16,4-1-840,-5 3 808,0 2-47,1 4-57,4-9-704,-9 5 680,8 5 0,-3-7-40,4-3-640,-3 13 600,1-4-104,-2 2-55,4-11-441,-3 13 376,0-1-120,2 2-32,1-14-224,-1 13 136,0-1 0,1 0-32,0-12-104,0 10 96,0 1-24,3-1-32,-3-10-40,4 12 24,6-3 8,-8 1 24,-2-10-56,12 9 40,-9 1-8,10-1-24,-13-9-8,9 3-24,2 6 24,3-7-16,-14-2 16,14 4-96,-1-1-104,3 1-216,-16-4 416,16 1-696,1 0-321,1-1-455,-18 0 1472,19 0-1976,-2 0-513,0-2-904,-17 2 3393,17-4-8625,-17 4 8625</inkml:trace>
  <inkml:trace contextRef="#ctx0" brushRef="#br0" timeOffset="1823">903 23 10146,'0'0'0,"0"-3"1816,0 3-1816,0-3 1120,0-1-256,2 1-199,-2 3-665,4-2 560,-1-1 40,1 1 56,-4 2-656,9 0 704,-6-2 32,7 2-8,-10 0-728,9 0 657,2 0 23,-2 0-88,-9 0-592,10 0 568,0 0-64,-1 0-16,-9 0-488,4 0 472,8 1-56,-8 0-24,-4-1-392,14 2 297,-11 2-25,7-2-24,-10-2-248,3 4 208,0-1-56,6 0 0,-9-3-152,0 5 152,3 0 32,0 5-8,-3-10-176,0 3 168,0 6-24,0-4 0,0 5 24,0-1-8,-1 0-32,-3 3-64,1-1 24,-2 2-16,5-13-72,-9 12 104,6 1-32,-1-1-48,4-12-24,-3 12 48,2-2-8,0-5 16,1-5-56,-2 12 16,2-7 0,0 5 16,0-10-32,3 3 24,0 2 24,10 4-48,-13-9 0,9 3 0,2 1 8,3-1 8,-14-3-16,15 5 64,2-3-64,1-1 24,-18-1-24,21 1 32,-2-1-8,1 0 8,-20 0-32,22 0-104,2 0-40,0-2-184,-24 2 328,24-3-576,-2-1-312,-1 1-368,-21 3 1256,20-2-1697,-1-1-447,-2 0-369,-17 3 2513,16-4-3465,-2-5-5360,-14 9 8825</inkml:trace>
  <inkml:trace contextRef="#ctx0" brushRef="#br0" timeOffset="2600">1586 553 11642,'0'0'0,"0"-3"1768,2 1-767,0 2-369,1 0-128,-1 0 48,1 0 152,-3 0-704,9 0 800,-5 0 24,10 0-15,-14 0-809,3 0 728,11 0-80,-5-2-104,-9 2-544,12 0 472,2 0-16,2-3-64,-16 3-392,18-2 344,2 0-88,-1 0-80,-19 2-176,20-3 136,3 0-55,1 1-9,-24 2-72,26-3 8,-1 1 8,2 0 24,-27 2-40,27-4-24,-1 1-209,2 1-455,-28 2 688,26-3-1360,-1 1-912,-2 2-1113,-23 0 3385,20-2-9802,-20 2 9802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0:57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 9289,'0'0'0,"0"0"1321,9 0-177,-7-3-136,-2 3-1008,10 0 912,-8 0-23,1 0-9,-3 0-880,9 1 872,-6 2 8,0 0-8,-3-3-872,9 5 793,-5 4-57,-1-6-80,-3-3-656,11 10 600,-8-5-88,8 9-8,-11-14-504,4 10 464,5-1-56,-6 1-32,0 2-87,9-2-9,-10 1-16,-2-11-264,4 12 200,5 0-8,-9 1-48,0-13-144,3 12 120,7 0 8,-7-2-48,0 1 8,0 0-32,7-1 24,-10-10-80,0 9 88,2 0-8,0-4 8,-2-5-88,0 12 16,0-3-32,0-4-16,0-5 32,0 11-8,0-7 16,-2 6 80,2-10-88,-5 5 72,-4 5-32,6-7 16,3-3-56,-12 9-40,9-7 48,-8 1-32,11-3 24,-5 3-96,-6-2 64,1 3-104,10-4 136,-4 1-200,-6 0-40,6 0-32,4-1 272,-4 0-344,-1 0-56,-4 0-105,9 0 505,-1 0-704,-1-2-176,-1 0-376,3 2 1256,0-4-1512,0-5-225,3 6-423,-3 3 2160,3-14-2153,7 3-7,-1-2-113,-9 13 2273,11-15-5649,-11 15 5649</inkml:trace>
  <inkml:trace contextRef="#ctx0" brushRef="#br0" timeOffset="1">260 26 13066,'0'0'0,"-1"0"2769,-3 0-1129,1 0-520,-2 2-223,5-2-897,-3 3 800,-2 6-24,2-4 16,3-5-792,-5 13 752,1-2 8,-6 0-31,10-11-729,-4 13 648,-5 0-8,6 3-88,3-16-552,-9 17 520,5 2-48,-6-2-64,10-17-408,-1 17 296,-2 0-88,2 0-48,1-17-160,-1 17 73,1-1-41,2-1-81,-2-15 49,4 15-24,8-2 65,-8-1 79,11-1 16,-4-1-64,4-1-104,1-4-72,1 5-121,3-6-303,-20-4 528,21 3-760,-1 1-480,1-1-480,-21-3 1720,20 1-2577,1-1-1192,-2 0-4961,-19 0 8730,21-2-6713,-21 2 6713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15.4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134 160 11010,'0'0'0,"-1"-2"1536,1 0-528,0 2-1008,-1-2 985,0 0 175,-1 2 184,2 0-1344,-1 0 1456,1 0-47,0 0-169,-1 0-224,1 0-1016,0 1 848,0 2-119,0 5-81,0-8-648,0 5 608,0 7-56,0-12-552,0 11 576,0 1-40,0 1 32,0 3-48,0-16-520,2 17 433,-2 0 31,0-17-464,3 17 416,-3 1 8,2-1-40,-2 0-64,0-17-320,2 17 232,0 0-48,-2 0-40,0-17-144,2 17 136,-2 0-24,0-1-24,0-16-88,2 15 96,-2-1-16,0-1-8,0-13-72,0 12 32,2 0 16,-2-3-16,0-9-32,0 10 0,0-2 32,0-3-80,0-5 48,0 9-48,0-6-72,-1 1-144,1-4 264,-2 3-440,0-1-264,-1-1-296,3-1 1000,-2 1-1377,-1-1-383,-1-2-649,4 2 2409,-3-3-2992,1-6-497,-1 6-832,3 3 4321,-3-12-8394,3 12 8394</inkml:trace>
  <inkml:trace contextRef="#ctx0" brushRef="#br0" timeOffset="894">5 303 14899,'0'0'0,"-1"0"2832,0 0-1119,1 0-1713,-1-2 1192,0 2-336,1 0-176,0 0-680,0 0 568,3 0-40,8 0-71,-11 0-457,3 0 456,10 0-72,-3 0-24,-10 0-360,12 0 328,1 0-64,3 0-48,-16 0-216,17 0 136,0 0-32,1 0-8,-18 0-96,17 0 72,1-3-16,2 1-56,-20 2 0,19-2-128,1 0-256,0 0-360,-20 2 744,19-2-1416,0-1-1065,-1-1-1248,-18 4 3729,18-9-5081,-3 7-3425,-15 2 8506</inkml:trace>
  <inkml:trace contextRef="#ctx0" brushRef="#br0" timeOffset="895">685 14 11770,'0'0'0,"0"0"1976,0-2-839,-1-1-209,1 3-928,0-2 928,-1 0 160,0 2 17,1 0-1105,-1-2 1048,-3 2 0,1-2-88,3 2-960,-3 0 904,-1 0-71,0 0-73,4 0-760,-9 0 664,1 0-56,3 2-48,5-2-560,-13 3 472,4 1-64,-1 5-40,-1-7-88,0 7-15,-1 0-57,12-9-208,-9 9 144,4 2-8,-6 0-56,11-11-80,-3 10 104,-2 2 16,2 1-64,3-13-56,-2 13 32,2-1-32,0 1-32,0-13 32,3 14-16,9-1 64,-4 1-80,-8-14 32,12 13-16,2 1-40,1 0-24,-15-14 80,17 14 0,0 1-8,1 0-8,-18-15 16,18 15 0,0-1-32,-1 0 32,-17-14 0,16 15 32,-2-1 24,0 1-24,-14-15-32,11 14 0,1 0 0,-2-2 0,-10-12 0,3 13 72,7 0 48,-8 0-24,-2-13-96,2 11 40,0 1 24,-2-2 8,0-10-72,0 9 120,-2 1 64,-7-2 0,9-8-184,-3 9 184,-1-1 0,-8-3 48,12-5-232,-4 10 264,-9-7 48,2 7 16,11-10-328,-8 3 280,-3 0-16,0 1-8,11-4-256,-11 3 240,-1-1 0,2-1-79,0-1-161,2 0 0,-1 0 0,9 0 0,-8-3 0,4-7 0,-5 7 0,9 3 0,-3-12 0,-1 3 0,2-2 0,2 11 0,-1-11 0,1-2 0,0-2 0,0 15 0,3-17 0,6-2 0,-6-2 0,-3 21 0,11-21 0,-8-2 0,10-2-241,-13 25 241,10-24-336,0-4-32,1-2 24,-11 30 344,9-28-312,1 0 32,-7 2 96,-3 26 184,11-22-200,-9 3 88,0 2 96,-2 17 16,0-15 0,0 2 48,0 0-32,0 13-16,-1-12-32,-2 1 48,-1 2 64,4 9-80,-4-8 56,-6 5 24,7-8-48,-6 9-16,9 2-16,-3-9 48,-9 9 24,8-2 24,4 2-96,-10-2 48,7 0-32,3 2-16,-4 0 16,0 0-16,1 0 0,1 0-48,2 0 48,0 1-112,0 0-88,3 1-120,-3-2 320,12 2-528,-1 2-408,0-1-913,-11-3 1849,14 3-3488,4 0-1850,5-2-639,-23-1 5977,23 1-8906,-23-1 8906</inkml:trace>
  <inkml:trace contextRef="#ctx0" brushRef="#br0" timeOffset="1373">1071 247 13530,'0'0'0,"-1"0"1241,-2-2-545,3 2-696,-2 0 504,-1-2-32,1 2 40,2 0-512,-3 0 568,0 0 80,-5 0 89,3 0 47,-5 1 72,1 2 16,9-3-872,-10 5 888,-1 4-48,-2-4-55,13-5-785,-13 11 720,1-1-96,-3 0-40,15-10-584,-15 11 528,1 1-8,0-1-72,14-11-448,-11 12 384,0 1-64,0 1-23,11-14-297,-9 13 224,5-1-24,0 0-64,4-12-136,-2 11 72,2-1 0,0 1 8,0-11-80,2 8 88,7 1-24,-6-5 24,-3-4-88,12 10 64,-9-7 24,9 1 48,-12-4-136,10 3 120,-1 1-8,1-2 8,-10-2-120,12 1 88,1-1 40,-2 0-8,-11 0-120,14-3 80,1-7-16,-1 7-24,-14 3-40,16-13 32,1 2-32,-1 0 48,-16 11-48,15-14 0,-1 1-32,-1-1 80,-13 14-48,13-14 48,-2 2 0,-1-2 40,-10 14-88,9-14 80,-7 0-64,1 0 32,-3 14-48,9-12 56,-9-1-40,2 0 32,-2 13-48,0-9 16,0-1 48,0 7-16,0 3-48,0-9 64,0 9-16,0 0-24,0 0-24,0 0 48,0 0 32,0 0 32,0 0-352,0 1 544,0 4-208,0 5-72,0-10-24,3 10 16,7-2 64,-7 3-32,-3-11-48,12 8 48,-4 3 32,3 0-32,-11-11-48,11 10 16,0 1 48,2 0-16,-13-11-48,16 8 0,0 2-32,2-6-128,-18-4 160,17 11-472,3-8-680,-1 1-1409,-19-4 2561,19 3-5025,0-2-1728,-6-1-4225,-13 0 10978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00.7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14 6913,'0'0'0,"0"-2"2585,0 2-2585,0-4 1064,2 1-200,0 1-72,-2 2-792,2-3 744,1 3-8,-3 0 17,0 0-753,2 0 744,1 0-64,0 0 0,-3 0-680,3 2 632,1 0 0,-1 2 8,-3-4-640,3 9 641,0-4-9,-1 8-56,-2-13-576,2 11 464,2 0-16,-2 1-72,0 0-8,0 3-40,1 0-80,0 1-32,-1 0-32,1-1-8,-1-2 32,0 2-63,-2-1 7,0-14-152,3 15 160,-1-3-8,0 1 24,-2-13-176,2 12 96,1 0 32,0-2-8,-3-10-120,3 10 96,1-5 48,-1 6-64,-3-11-80,3 5 32,-1 6 48,0-7 16,-2-4-96,0 10 16,2-7 24,-2 6-48,0-9 8,3 4-48,-3-1 104,2 2-8,-2-5-48,0 3 24,2 1-8,-2-1 0,0-3-16,0 3-32,0 0-64,0-2-144,0-1 240,0 1-384,0 0-96,0 0-161,0-1 641,-1 1-760,-1 1-240,0-2-288,2 0 1288,-4 0-1496,1 0-225,-2 0-487,-4 0-225,6-3-239,-6 1-3858,9 2 6530</inkml:trace>
  <inkml:trace contextRef="#ctx0" brushRef="#br0" timeOffset="389">1 200 14723,'0'0'0,"0"-2"1672,0 2-1672,0 0 928,0 0-352,0 0-168,2 0 49,-2 0-457,4 0 632,-1 0 112,-3 0-744,10 0 824,-6 1 8,7 0-120,-2-1-48,-9 0-664,10 0 569,1 0-73,1 0-40,-12 0-456,14 0 344,0 0-16,2-2-64,-16 2-264,17-3 144,2 1-56,3-1-24,-22 3-64,20-4 16,4 1-16,0-1-24,-24 4 24,24-3-104,1 0-136,-2-7-248,-23 10 488,23 0-904,-1-3-585,-1 1-759,-21 2 2248,20-3-2897,-2 1-960,-2 0-5016,-16 2 8873,0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03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7849,'0'0'0,"0"-2"888,0 2-175,3-2-33,-3 2-680,0 0 608,2 0 40,0 0 0,-2 0-648,3 0 696,-1 0 24,0 0-15,-2 0-705,2 0 672,-2 0-8,3 0 16,-3 0-680,2 0 672,0 1 0,1 0-24,-3-1-648,2 1 609,0 3-17,0-2-72,-2-2-520,0 3 448,4 6-32,-1-5 8,-3-4-424,4 10 416,-1-1 24,0 0 0,-3-9-440,4 11 424,-1 1-8,0 2-39,-3-14-377,3 15 360,-1-1-64,1 4 24,-3-18-320,2 15 280,0 1-16,0 2-40,-2-18-224,0 17 144,3 1 24,-1 0-40,-2-18-128,2 17 88,1 0 8,-1 2-48,-2-19-48,2 17 56,0 0 32,1-1-32,-3-16-56,3 14 40,1 1-24,-1 0 24,-3-15-40,3 14 64,1-1-40,-1 0-8,-3-13-16,10 11 16,-7 0 0,0-1 56,-3-10-72,10 4 40,-7 8-8,0-9 24,-3-3-56,4 9 0,-1-5 56,6 0-24,-9-4-32,0 4-16,2 0 16,1 1-72,-3-5 72,2 3-32,0 1 8,0-2-64,-2-2 88,0 1-216,0 0-240,0-1-336,0 0 792,0 0-1080,0 0-369,0 0-511,0 0 6449,-1 0-11467,-1-2 3274,0 0-5442,2 2 9146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06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12594,'0'0'0,"0"0"1392,0 0-1392,0 0 689,0 0-289,3 0-104,-3 0-296,2 0 304,0 0 48,1 0-8,-3 0-344,3 0 376,0 0 40,7 0-8,-10 0-408,2 0 448,0 0-32,2 0-63,-4 0-353,10 0 312,-8 0-64,7 0-72,-9 0-176,2 0 168,2 0-64,6 0-8,-10 0-96,2 0 112,2 0-48,-1 0-24,-3 0-40,9 0 0,-6 0-32,0 0 8,-3 0 24,3 0-72,0 2-152,0-1-584,-3-1 808,2 1-2025,1 1-1344,-1-1-5320,-2-1 8689</inkml:trace>
  <inkml:trace contextRef="#ctx0" brushRef="#br0" timeOffset="372">28 146 16083,'0'0'0,"0"0"1088,0 0-440,0 0-648,3 0 440,1 0-48,5 0 49,-6 0 15,-3 0-456,10 0 432,-6 0 8,5 0-48,-9 0-392,3 0 344,10 0-48,-4 0-72,-9 0-224,10-2 144,1 0-56,0 2-32,-1-3-40,3 1-72,-3 0-104,-10 2 160,13-2-616,0 2-1368,0-3-2025,-13 3 4009,13-2-9610,-13 2 9610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07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0 404 10370,'0'0'0,"0"0"1384,0-3-440,0 1-256,3-1 1,-1 1-9,-2 2-680,3-2 672,1 2-40,5-3-128,-9 3-504,2 0 472,2 0-32,7 0 32,-11 0-472,2 0 440,8 0-31,-6 0 7,-4 0-416,12 2 344,-2 0 8,-1 1-16,-9-3-336,10 4 304,-1 0-16,0 5-16,-9-9-272,10 4 248,0 7-48,-1-2 8,-6 0-24,8 2-40,-7 0-8,-4-11-136,9 13 128,-7 0-16,2 1 0,-4-14-112,3 15 80,-1 1 16,1-1-32,-3-15-64,0 14 80,0 0 32,0 0 24,0-14-136,0 15 104,-1-2 16,-1 1-23,-1 0-1,3-14-96,-3 12 112,-1 1 24,1-1 8,-6 1-72,5-1 24,0 1-24,-6-1-24,7-1 48,-6-2-8,9-9-88,-3 4 56,-2 8-16,0-8 0,5-4-40,-4 11 0,0-8 32,1 1-24,3-4-8,-1 5-8,0-2-24,0 1-24,1-4 56,0 2-96,0-1-16,0 0-24,0-1 136,0 0-216,0 0-48,2 0-129,-2 0 393,3 0-736,1-2-232,-1 0-264,-3 2 1232,10-9-1681,-6 6-455,8-8-641,-12 11 2777,4-9-3440,8 0-3482,-12 9 6922</inkml:trace>
  <inkml:trace contextRef="#ctx0" brushRef="#br0" timeOffset="413">317 456 13882,'0'0'0,"-3"0"1345,-1 0-545,1 1-192,-1 1-24,1 1 16,3-3-600,-3 4 560,-6 5-23,6-6 31,3-3-568,-4 11 560,-7-2 56,9 1 8,2-10-624,-4 11 616,-6 3-40,7 0-24,3-14-552,-10 13 497,6 0-33,-7-1-40,11-12-424,-3 13 304,-7 1-64,8-1-72,2-13-168,-3 14 96,-1 0 0,3-1-24,1-13-72,-1 13 32,1-2 24,0 1-48,0-12-8,3 12 72,7 0 0,-8-2-56,-2-10-16,12 9 16,-8-4-120,11 5 32,-15-10 72,10 3-80,1 1-8,3-1 24,-14-3 64,16 4-160,1-3-64,0 0-288,-17-1 512,17 0-792,0-2-321,3-2-359,-20 4 1472,17-9-2032,1 7-985,0-9-4601,-18 11 7618,19-3-6233,-19 3 6233</inkml:trace>
  <inkml:trace contextRef="#ctx0" brushRef="#br0" timeOffset="711">472 66 13202,'0'0'0,"0"0"1401,0 1-657,0-1-744,0 3 456,2 1-136,2-1 0,-4-3-320,3 5 296,1-1-32,6 7-16,-10-11-248,2 3 200,2 2-48,6 4-24,-10-9-128,2 2 136,7 1-48,-5 2 0,-4-5-88,15 3 48,-5 2-16,0-2 16,-10-3-48,13 4 48,-1-1 0,2 1-24,-14-4-24,14 4 16,-1 0-8,-1 0 16,-12-4-24,9 5 0,1-1 40,-7 5-32,-3-9-8,13 4 64,-11 6 16,2-5-32,-1 8 48,-1-3-47,-2 1 47,0-11-96,0 10 96,0 0 16,-1 1 48,1-11-160,-4 10 160,-5 0-24,5 0 8,-7-1-16,11-9-128,-5 12 96,-7-2 48,2 0-64,10-10-80,-10 11 80,1-2-8,-1 0 8,10-9-80,-9 9 64,0-6-16,4 8-24,5-11-24,-12 2-8,7 1 16,-6 2 8,11-5-16,-4 3-24,-5 1-16,6-2-48,3-2 88,-10 1-144,8 0-56,-1-1-432,3 0 632,-4 0-1313,2-3-1007,1-1-769,1 4 3089,-1-3-8066,1 3 8066</inkml:trace>
  <inkml:trace contextRef="#ctx0" brushRef="#br0" timeOffset="1075">447 67 13866,'0'0'0,"-1"0"3329,1-2-2265,0 2-559,0-3-201,3 3-24,-3 0-280,11 0 248,-9 0 0,7 0-16,-9 0-232,9 0 176,0 0-48,4-2-16,-13 2-112,12 0 64,3-3-8,1-1-8,-16 4-48,18-3-40,2-6-48,1 5-304,3-6-624,1 7-1281,0-11-1936,-25 14 4233,26-9-8322,-26 9 8322</inkml:trace>
  <inkml:trace contextRef="#ctx0" brushRef="#br0" timeOffset="2071">932 601 12978,'0'0'0,"0"0"0,0 0 1729,0 0-745,0 0-336,0 0-4009,2 0 7234,1 0-3385,6 0 0,-9 0-488,4-2 512,8 0-31,-3 0-17,-9 2-464,4 0 424,10-3-64,-5 1-72,-9 2-288,11-2 176,2-1 16,0 1-40,-13 2-152,16-2 152,-1-1 8,2-1-64,-17 4-96,16-3 72,2-1-24,-1 1-8,-17 3-40,18-9 8,-1 9-8,0-4 0,-17 4 0,16-2 0,0-1-72,0 0-200,-16 3 272,14-2-728,0 0-584,-1-1-1041,-13 3 2353,11-2-3385,-2 0-5128,-9 2 8513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10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 15291,'0'0'0,"0"0"1688,0 0-864,0 0-296,0 0-528,0 0 505,0 1 79,2 2 72,-2-3-656,3 10 624,-1-5-64,-2 7-40,0-12-520,0 11 432,0 0 16,0 0-72,0-11-376,0 15 296,0 1-7,2 3-73,-2 1-40,0 1 16,0-2-8,0 1-32,-1 0-16,1-1-8,0-19-128,0 21 64,0 0 8,0 0-40,0-21-32,0 22 40,0-2-16,0-1 8,0-19-32,2 20 56,0-3-32,1 0 8,-3-17-32,0 16-40,2-1 48,0-3-16,-2-12 8,3 13-48,-1-3 64,0 0-56,-2-10 40,2 5-56,-2 5-16,3-6-152,-3-4 224,0 9-608,2-8-353,-2 2-383,0-3 1344,0 1-1672,2 1-289,-2-2-631,0 0 2592,3 0-3257,-1-3-4793,-2 3 8050</inkml:trace>
  <inkml:trace contextRef="#ctx0" brushRef="#br0" timeOffset="995">288 0 17443,'0'0'0,"-2"0"2273,-2 0-1345,4 0-928,-3 0 568,0 3-120,0 8 56,0-7 24,0 12 8,-1-3-7,4-13-529,-3 16 440,-2 0-40,-5 2-40,10-18-360,-5 18 320,-5 3-24,7 0-96,3-21-200,-9 23 184,5 1-24,1-2 8,-1-1 8,1 2 8,2-2-40,0 0-24,1 1-8,0-1-80,0-21-32,2 19 24,1-2 8,8-2-16,-11-15-16,3 13 40,8-1-24,0-2 16,-11-10-32,11 5-16,2 6 32,-1-7-16,-12-4 0,16 3 24,-1 0 8,2 1 8,-17-4-40,17 1 16,-1-1 32,0-2-32,-16 2-16,16-4 8,0-6 40,0 7-32,-16 3-16,15-14 40,-1 2-24,0 1 32,-14 11-48,15-12 8,-1-1 24,-1-2-16,-13 15-16,14-16 32,-1-2 8,-4 0 8,-9 18-48,9-20 0,-6 1-16,7 0 32,-10 19-16,3-21-16,0-1 0,-1 0 32,-2 22-16,0-24 0,0-1-16,-2 1-16,2 24 32,-4-23-72,-9 2-48,3 3 24,-3 3-8,-3 2 16,0 2 0,-2 8-16,0-6 48,-2 9-72,20 0 128,-19 0-136,-1 1-48,-1 2-16,21-3 200,-20 13-304,-1-3-288,1 3-344,20-13 936,-20 12-1241,2 1-271,2 1-200,16-14 1712,-13 11-2081,3 1-855,7 0-1081,3-12 4017,-3 10-7394,3-10 7394</inkml:trace>
  <inkml:trace contextRef="#ctx0" brushRef="#br0" timeOffset="996">737 127 19324,'0'0'0,"0"1"1016,3 3-480,0 8-280,-3-12-256,3 10 192,1 0-8,-4-10-184,11 12 144,-9-1 0,2 0-16,6 0-32,-10-11-96,2 10 88,8 0-24,-7 0-8,-3-10-56,11 12 64,-7-3 0,8 1-8,-12-10-56,4 9 80,8 0 24,-8-4 16,7 8 0,-7-9 24,7 9 8,-8-9-16,6 8 1,-6-3-1,-3-9-136,2 4 80,0 9 0,-2-9 0,0-4-80,0 12 56,0-9 0,0 7 40,0-10-96,-1 4 56,-2 5-32,-6-6 8,9-3-32,-4 4-56,-8 0 40,7 5 32,5-9-16,-12 3-16,2 0-8,6 1-8,4-4 32,-13 2-112,4-1-88,6 0-185,3-1 385,-9 0-560,6 0-208,1-2-136,2 2 904,-1-4-1216,0 1-497,1-7-775,0 10 2488,0-4-3329,2-9-4737,-2 13 8066</inkml:trace>
  <inkml:trace contextRef="#ctx0" brushRef="#br0" timeOffset="997">950 164 18932,'0'0'0,"-1"0"1248,-1 1-624,0 4-216,1 4 32,1-9-440,-2 5 560,1 6 48,0-6-15,1-5-593,-1 13 536,-1-3-72,-2 2-16,4-12-448,-2 12 360,-1 1-24,1-1-80,2-12-256,-1 14 184,0-1-24,1 0-48,0-13-112,0 13 56,2 1 16,2-3-72,-4-11 0,10 11 0,-6 0-24,8-7 24,-12-4 0,10 12-48,2-9 8,0 0-32,-12-3 72,14 4-240,1-2-256,1-1-344,-16-1 840,16 0-1208,0 0-465,-3-3-535,-13 3 2208,14-9-3393,0 5-4809,-14 4 8202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11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 18307,'0'0'0,"0"0"0,-1 0 1721,-2 0-753,1 1-304,2-1-664,-2 3 576,-1 8 40,-1-8 1,4-3-617,-2 11 616,-2-2-24,2 2-72,2-11-520,-2 10 448,0 3-48,-2-2-72,4-11-328,-2 11 256,1 2-56,1-2-40,0-11-160,0 13 120,3-1 0,1 0-8,-4-12-112,3 11 56,0 1 24,8-3-24,-11-9-56,3 9 56,10 0 16,-4-6-40,-9-3-32,11 11 56,1-8-8,0 6 0,-12-9-48,13 2 24,-1 2-40,1-1 32,-13-3-16,11 2 0,3 0 16,-2-1-48,-12-1 32,14 0-88,-1 0-72,-1 0-32,-12 0 192,13-4-320,-2 1-304,0 0-232,-11 3 856,11-11-1104,-8 9-233,8-1-199,-11 3 1536,4-12-1920,5 9-761,-7-9-1072,-2 12 3753,4-3-8601,-4 3 8601</inkml:trace>
  <inkml:trace contextRef="#ctx0" brushRef="#br0" timeOffset="1">152 126 19332,'0'0'0,"-1"1"1728,0 4-1008,1-5-720,-1 12 368,0-1-128,1 0-56,0-11-184,0 11 120,0 1-40,2-1 8,0 2-48,-2-13-40,0 11 56,3 1-32,-1 1 8,-2-13-32,2 13 24,2-1 8,-1 1-8,-3-13-24,3 12-40,7 0-16,-8 0-120,-2-12 176,3 12-448,6-2-368,-6 0-520,-3-10 1336,3 10-2465,0 1-2024,7-1-4225,-10-10 8714,0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12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84 226 15915,'0'0'0,"0"0"1256,0 1-456,0 2-288,2 1 49,0 6 55,0 0 32,2 0 64,-1 1 8,1 1-32,-2 1-80,0 1-79,-2-14-529,0 16 424,0 2-96,0 0-64,0-18-264,0 19 168,0-1-32,0 0-8,0-18-128,3 18 96,-3 1-8,2-2-32,-2-17-56,2 18 0,-2 0 0,2-1 8,-2-17-8,3 16 32,-1-1 8,0-2 0,-2-13-40,3 10-24,-1-1-8,0 0-64,-2-9 96,2 3-224,-2 8-288,3-8-256,-3-3 768,0 5-1065,2-2-247,-2 1-272,0-4 1584,0 2-2185,0-1-911,0 0-4490,0-1 7586</inkml:trace>
  <inkml:trace contextRef="#ctx0" brushRef="#br0" timeOffset="1244">0 422 16603,'0'0'0,"0"0"1928,0 0-1039,0 0-889,3 0 560,0 0-104,1 0 0,-4 0-456,9 0 512,-6 0-16,7 0-40,-10 0-456,4 1 416,9 1-56,-2-1-7,-11-1-353,10 1 336,3-1-16,1 0-72,-14 0-248,15 0 208,3 0-88,1 0-48,-19 0-72,20-2 72,3-1-144,3 1-176,-26 2 248,26-3-552,3-7-545,2 8-607,-31 2 1704,29-3-3049,1-9-2440,1 9-3105,-31 3 8594</inkml:trace>
  <inkml:trace contextRef="#ctx0" brushRef="#br0" timeOffset="1245">807 1 18051,'0'0'0,"0"0"1753,0 0-833,0 0-920,0 0 560,0 0-104,0 2 56,0-2-512,0 3 544,0 7 8,0-5-23,0-5-529,3 13 536,-3-2-8,0-1-24,0-10-504,0 13 424,-1-1-8,-2 4-40,3-16-376,-3 16 376,-1 1-16,1 2-80,3-19-280,-2 18 264,-1 1-95,0 2-41,3-21-128,-3 20 64,0 1-8,0 0 64,2-1-16,1-1 32,0 2-104,0-21-32,0 19 16,2-1-32,8-1 16,-10-17 0,9 16 0,2-2-32,2 0 32,-13-14 0,15 11-32,1-1 32,1-5 16,-17-5-16,18 10-16,2-6 8,2-1-56,-1-1 16,-21-2 48,22 1-88,-2-1 48,1 0-80,-21 0 120,19 0-184,2-3-81,-1-6-231,-20 9 496,20-4-696,-3-6-192,-4 8-168,-13 2 1056,15-11-1232,-1 7-281,-2-8-543,-12 12 2056,12-10-3169,-2 0-1040,-6 1-4137,-4 9 8346,0 0 0</inkml:trace>
  <inkml:trace contextRef="#ctx0" brushRef="#br0" timeOffset="1246">950 270 21732,'0'0'0,"0"0"0,-2 1 1296,-2 8-719,0 2-345,4-11-232,-4 13 136,1 2 0,2-1 16,1-14-152,-1 16 112,-1 1 0,0-1-16,2-16-96,-2 16 72,1 0-32,-3 0 16,4-16-56,-1 16 24,0-1 16,0 0-24,1-15-16,0 16-16,0-3 32,2 2 0,-2-15-16,2 14 0,1 0 24,-1-2-48,-2-12 24,3 10-128,1 1-192,5-7-416,-9-4 736,2 13-1273,2-10-543,6 6-1001,-10-9 2817,3 3-4185,9-1-4704,-12-2 8889</inkml:trace>
  <inkml:trace contextRef="#ctx0" brushRef="#br0" timeOffset="1247">1303 87 13602,'0'0'0,"0"0"0,0-2 2817,0-2-1665,3 1-288,-3 3-864,0-2 865,0 2 103,2 0 16,-2 0-984,0 1 952,0 1-88,0 3-55,0-5-809,0 11 784,-2-2-56,-2 4-72,0 2-112,-7 2-56,7 2-64,4-19-424,-13 21 384,3 0-39,1 2-49,9-23-296,-5 23 240,-6-2-16,7 1-72,4-22-152,-9 23 104,7 0 0,0 0-24,2-23-80,-1 20 56,1-2-8,2 1-32,-2-19-16,3 17-32,10-1 64,-4-2-32,-9-14 0,13 13 32,0-1 40,4-1-72,-17-11 0,17 10 64,2-1-32,0-5-32,-19-4 0,22 3 40,-1 0-24,1-1 16,-22-2-32,20 0 32,0 0-32,-2-11 16,-18 11-16,19-3 32,0-10-8,-2 3 24,-17 10-48,16-13 32,0 2-32,1-3 16,-17 14-16,15-13 32,-1-2 0,-1-1-24,-13 16-8,10-17-8,-1 0-8,0 0 56,-9 17-40,4-21 16,7 0 32,-8-2 16,-3 23-64,2-23-48,-2-1 64,0-2-48,0 26 32,-1-26-16,-10 0 64,7 1 0,4 25-48,-16-22 56,1 1-40,-4 4 0,19 17-16,-23-14-16,0 4-16,-2 7 24,25 3 8,-25-4 0,-1 2-32,-3 2-16,29 0 48,-29 1-64,-1 8-120,0-4-288,30-5 472,-26 13-856,3-2-521,4-1-519,19-10 1896,-17 11-2281,4 1-703,10-2-1641,3-10 4625,-3 9-9898,3-9 9898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16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8 505 9097,'0'0'0,"-2"-2"1537,1 0-409,-1-1-232,1 1-248,1 2-648,-1 0 560,1 0-79,0 0 7,0 0-488,0 0 488,0 0 48,0 0 48,0 0-2192,0 0 3784,3 0-1608,1 1-32,-4-1-536,9 1 408,-7 2 17,9-1-41,-11-2-384,12 3 360,0 1 24,2 0-56,-14-4-328,16 10 296,-3-8-16,2 7-24,-15-9-256,15 3 192,1 6 16,1 1-24,-17-10-184,15 4 160,-1 9-8,0-4 24,-14-9-176,10 10 104,0 3 0,-7 0 0,-3-13-104,10 14 72,-8-2 8,1 2 0,-3-14-80,3 13 80,-3 0 16,0 1 8,0-14-104,0 15 96,-2-1-32,0 0 8,2-14-72,-3 14 65,-2 0-9,1-1 8,4-13-64,-11 14 40,7 0 16,-9-4 16,13-10-72,-4 10 48,-9-1 0,4-4-8,9-5-40,-5 10 24,-7-6 8,9-1 8,3-3-40,-12 3 8,9 0 24,-8-2-48,11-1 16,-3 1 0,1 0-24,1-1-48,1 0 72,-2 0-176,1 0-177,0-3-183,1 3 536,0-9-768,0 5-64,0-7-88,0 11 920,9-9-944,-5-3-25,8-1-87,-12 13 1056,11-15-1072,0 0-72,3 0-41,-14 15 1185,13-16-1352,2-1-120,0 0-128,-15 17 1600,14-18-1497,-2 0-3776,-12 18 5273</inkml:trace>
  <inkml:trace contextRef="#ctx0" brushRef="#br0" timeOffset="367">366 498 7353,'0'0'0,"0"-2"1136,0 2-1136,0-2 1209,0-2 55,-2 4-88,2 0-1176,-2 0 1056,-1 0-224,-1 0-159,4 0-673,-3 2 560,-6 1-8,5 2 0,4-5-552,-9 10 544,6-7 24,-7 9-64,10-12-504,-4 9 496,-6-5-39,6 8-1,4-12-456,-4 10 432,-5 0-56,6 2-16,3-12-360,-3 11 280,0 2-48,-1 0-24,4-13-208,-1 14 112,0 0-32,1-2 8,0-12-88,0 13 16,2-1 24,2 1 24,-4-13-64,9 12 0,-6 0 16,10-2-8,-13-10-8,9 10-24,2-1 0,1 0 24,-12-9 0,14 5-56,1 6-16,1-7-24,-16-4 96,15 4-208,0 6-96,1-9-216,-16-1 520,15 2-768,-1 0-185,1-1-223,-15-1 1176,15 0-1552,-1 0-553,-2-2-567,-12 2 2672,12-2-7362,-12 2 7362</inkml:trace>
  <inkml:trace contextRef="#ctx0" brushRef="#br0" timeOffset="894">462 36 10330,'0'0'0,"-1"-3"2088,1 3-2088,-1-2 1184,0-1-335,1-1-217,0 4-632,0-3 560,0 1 0,2-1 32,-2 3-592,4-2 672,-1 0 8,7-1 9,-10 3-689,3-2 656,0 0-40,7 0-112,-10 2-504,3 0 416,7-3-80,-8 3-64,-2 0-272,10 0 272,-6 0-72,6 0 8,-10 0-208,4 2 160,6 0 0,-7 1 24,-3-3-184,9 5 176,-6 5-24,-3-10-152,2 3 144,0 8-7,0-2-1,-2 0-16,0-9-120,3 10 56,-3 2 16,0-2-8,0-10-64,0 10 72,-1 0-16,-2-1-8,3-9-48,-3 10 16,1-1 40,-1-5 0,3-4-56,-1 11 16,0-8-16,1 6-16,0-9 16,2 3-40,2 2 8,7 4-24,-11-9 56,4 2-48,8 2 16,-1 0 48,-11-4-16,12 5-16,2 0-8,0-1-16,-14-4 40,16 5-72,-1 4 48,1-6 24,-16-3 0,14 4 8,-2 6-8,0-7 32,-12-3-32,10 12 8,-7-9 40,1 7 0,-4-10-48,9 5 32,-9 5 8,0-6 32,0-4-72,0 10 104,0-6-8,-1 7 72,1-11-168,-4 4 112,0 8 8,-8-3 24,12-9-144,-9 9 80,0 0 32,-2-6 16,11-3-128,-10 12 144,-2-9 8,0 8-24,12-11-128,-13 3 24,1 1 32,-2 1-40,14-5-16,-10 5 32,-1-2-8,7-1-24,4-2 0,-12 3-72,8-2-136,-5 0-256,9-1 464,-4 1-1048,1-1-673,-1 0-975,4 0 2696,-3 0-4313,1 0-5361,2 0 9674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18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0 571 11754,'0'0'0,"0"0"1656,0 0-1656,0 0 993,0 0-281,3 0-72,-3 0-640,3 0 728,6 0 80,-5 0 72,-4 0-880,10-2 929,-1-1 15,0 1-8,-9 2-936,10-2 888,3-1-40,2-1-111,-15 4-737,17-3 648,0-1-144,1 1-96,-18 3-408,17-2 296,1-2-56,3 1-16,-21 3-224,20-4 224,2-5-48,0 7 8,-22 2-184,20-4 128,2 1-40,0 0-16,-22 3-72,20-3 0,1 1 0,-3 0 0,-18 2 0,18-2-32,-2 2 8,-2-3-80,-14 3 104,13 0-288,-1 0-432,-2 0-576,-10 0 1296,9 0-2057,-5 0-1119,6 0-1601,-10 0 4777,0 0-9354,0 0 9354</inkml:trace>
  <inkml:trace contextRef="#ctx0" brushRef="#br0" timeOffset="872">1017 17 12770,'0'0'0,"-1"-2"1505,1 2-1505,0-4 800,-1-5-200,0 9-96,1 0-504,0-2 520,-2 2 24,1 0 64,1 0-608,-1 0 656,-1 0 41,-2 0 7,4 0-704,-3 0 704,-6 0 0,4 0-40,5 0-664,-12 0 656,2 1-56,-2 0-39,12-1-561,-12 4 560,-2 5-56,0-6-72,14-3-432,-15 11 368,1-2-104,-1 2-16,15-11-248,-16 13 216,1-1-48,1 3-24,1 1-40,1 0-32,8 0-16,-7 0-8,8 1-48,1 1-16,1 0-16,1 1-8,2-2-8,-2-17 48,10 16-144,0 0 48,6 1-24,-16-17 120,17 14-96,5 0 32,1-1 8,-23-13 56,22 12-72,3 0 16,0-2 16,-25-10 40,26 11-112,-1 1 64,-1-2 8,-24-10 40,23 10 0,-2 0 0,0 0 16,-21-10-16,19 10-32,-3-1-8,-1 0 64,-15-9-24,11 9 0,0 0 0,-8 0 32,-3-9-32,9 11 16,-9-1-8,3 0 56,-3-10-64,0 10 24,0 1-8,-2-7 56,2-4-72,-3 13 72,-10-4 24,4-5 24,9-4-120,-10 12 56,-4-3-16,1-6 32,13-3-72,-15 11 56,0-8 16,0 6 16,15-9-88,-15 4 72,0-1 0,-3 0 32,18-3-104,-17 4 72,0-2 0,1-1 32,16-1-104,-15 1 72,1-1 32,0-2 24,3-1-8,0-6-32,8 5 0,-1-7-24,1 2-8,2-2-40,1 11-16,0-11-16,2-1-40,8-3 8,-10 15 48,10-19-32,1 0 24,1-3-8,-12 22 16,14-21-16,1-2-16,2-1-24,-17 24 56,17-26-64,0 0 8,0-2 40,-17 28 16,17-28 16,-1 2-16,0-2 16,-16 28-16,15-24 0,0 3 16,-2 1 24,-13 20-40,9-17 64,-7 3 8,1 2 48,-3 12-120,0-10 128,0-1-7,-3 8-17,3 3-104,-10-13 56,-1 11-8,-2-7-16,13 9-32,-15 0 0,-1-2 0,-1-1 0,17 3 0,-18 0-16,-2 0-16,1 3-8,19-3 40,-19 3-120,3 2-57,-2-1-95,18-4 272,-12 4-552,2-1-248,5 1-352,5-4 1152,-3 3-1496,0 0-97,3 1-239,0-4 1832,0 3-2033,13 1-431,-2-3-585,-11-1 3049,15 1-8113,-15-1 8113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20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231 222 17755,'0'0'0,"-11"0"1217,7 0-505,-11 2-264,15-2-448,-12 9 424,2 0 48,-2 4 56,12-13-528,-14 13 608,0 3 0,-2 0 25,16-16-633,-13 19 568,-2 1-48,0 1-40,15-21-480,-15 22 400,2 1-56,-1 1-64,14-24-280,-13 25 200,4 0-8,0 1-64,9-26-128,-2 24 40,-2 1 8,3-2-24,1-23-24,0 23 32,0-1 24,3-3-72,-3-19 16,10 19-16,-7-1 16,13-4 16,-16-14-16,12 15 72,0-5-56,2 1 40,-14-11-56,15 4 48,2 5 24,1-5 24,-18-4-96,19 3 48,2 1 24,-3-3 16,-18-1-88,19 0 88,0 0 16,-1-4 56,-18 4-160,19-9 40,0 6 96,0-10 0,-19 13-136,18-9 88,0-3 73,1-2-25,-19 14-136,18-15 144,-2 1-8,-2 1 32,-14 13-168,11-14 120,-1-1 0,-1-1-32,-9 16-88,4-18 104,6 0 8,-8-2-56,-2 20-56,0-20 48,0 1 8,0-2 8,0 21-64,-1-22 72,-9 1-8,1 0-32,9 21-32,-12-19 32,0 1 0,-4 3-8,16 15-24,-18-15 0,-3 2-40,-3 3 24,24 10 16,-24-3 0,0-10 0,0 11-16,24 2 16,-20-2-80,-2 2 8,3 0-48,19 0 120,-20 0-248,2 1-112,2 2-240,16-3 600,-15 9-705,5-5-167,6 0-144,4-4 1016,-4 9-1160,3-5-209,1 5-199,0-9 1568,2 3-2016,13 9-721,-1-9-912,3 7-4833,-17-10 8482,0 0 0</inkml:trace>
  <inkml:trace contextRef="#ctx0" brushRef="#br0" timeOffset="1">574 454 13706,'0'0'0,"0"0"2465,0 0-1297,0 4-368,2-1-143,0 6-145,2-5-24,-1 5-16,6-6 8,-7 7 48,2-6 16,-4-4-544,3 11 512,9-6-48,-10 6-8,-2-11-456,3 5 377,6 6-1,-9-6-8,0-5-368,10 12 280,-8-2 8,0 1-48,-2-11-240,4 10 192,-1-1-32,0 1-24,-3-10-136,3 11 144,-1-2-32,0 0 32,-2-9-144,0 9 104,3-5-8,-3 9 32,0-13-128,0 9 120,0 0-24,-3 0 8,3-9-104,-2 10 104,-3-1-32,-5 0 16,10-9-88,-3 4 72,-10 7 0,9-7-48,4-4-24,-13 10 104,4-6-48,4 0-8,5-4-48,-11 9 32,8-6-80,-8-1 8,11-2 40,-3 2-120,-1-1-24,1 1-208,3-2 352,0 0-672,0 0-248,0-3-280,0 3 1200,3-3-1281,10-7-55,-2 6-144,-11 4 1480,13-15-1633,3 3-207,1-2-424,-17 14 2264,19-16-2649,1-1-4729,-20 17 7378</inkml:trace>
  <inkml:trace contextRef="#ctx0" brushRef="#br0" timeOffset="2">841 478 17059,'0'0'0,"0"0"0,-11 2 1809,2 3-809,-2 5-344,11-10-656,-5 5 496,-6 7-24,6-1 56,5-11-528,-10 11 536,6 1 80,0 1-7,4-13-609,-10 14 560,6 1-88,-6-1-64,10-14-408,-1 14 296,-3 0-80,1-2-32,3-12-184,0 10 72,0 2 40,0-3 0,0-9-112,3 10 112,8-1-48,-8 1-40,-3-10-24,13 4 16,-2 6-16,-1-6 16,-10-4-16,12 3-56,0 1-64,2-2-120,-14-2 240,16 1-472,0-1-256,1 0-320,-17 0 1048,18-2-1425,-2-2-423,1-5-465,-17 9 2313,16-2-3152,1-8-6218,-17 10 9370</inkml:trace>
  <inkml:trace contextRef="#ctx0" brushRef="#br0" timeOffset="3">958 28 13914,'0'0'0,"0"0"0,-1-4 2721,1 1-1625,0 0-344,0 3-752,0-4 537,2 2-33,0 0 48,-2 2-552,10 0 632,-7-3 80,6 1-8,-9 2-704,3-2 632,9 2-16,-9-2-79,-3 2-537,13 0 488,-3 0 0,1 0-112,-11 0-376,15 0 368,-1 0-24,-2 1 0,-12-1-344,12 2 344,-3 1 32,0 2-24,-9-5-352,3 9 336,1-4-16,5 6-23,-9-11-297,2 9 288,2 1-48,-2 2 16,0-1 0,-2-11-256,0 14 224,0 0 8,0 0 0,0-14-232,0 14 216,-3 0 0,-2-2-32,5-12-184,-9 13 168,6 2-8,-7-3-8,10-12-152,-3 12 128,0-2-40,0-1-40,3-9-48,-2 9 32,2-4 0,0 5-16,0-10-16,3 3 32,8 8-32,-2-7-16,-9-4 16,11 10-48,4-7-80,3 0-120,-18-3 248,22 0-416,2 0-216,2 0-296,-26 0 928,29-9-1297,3 6-535,1-8-777,-33 11 2609,34-3-3648,0-11-1545,-2 5-4449,-32 9 9642,0 0 0</inkml:trace>
  <inkml:trace contextRef="#ctx0" brushRef="#br0" timeOffset="558">1669 242 11002,'0'0'0,"-1"0"2776,1 0-2776,0 0 1137,0 0-361,0 0-152,0 0-3161,0 1 5682,0 3-2473,0 9 96,0-13-768,0 12 785,0 0 7,0 2-88,0-14-704,2 14 672,0 2-128,-2 1-88,4 0-56,-4-17-400,2 18 320,1 0 8,1 2-47,-4-20-281,9 19 232,-9 0 0,9 1 0,-9-20-232,2 18 208,2 0 48,-4-18-256,9 19 176,-7-2-16,2 0 48,6-1-72,-10-16-136,2 16 128,0-3-8,2 1-64,-2-3 16,0 1-8,1-3-16,-3-9-48,2 10 16,-2 0 8,2 0 16,-2-10-40,0 4 48,3 6-8,-3-6-80,0-4 40,0 9-56,0-6-48,0 1-80,0-4 184,0 3-336,-2 1-200,-1-2-240,3-2 776,-3 1-993,0 1-135,0-1-176,3-1 1304,-5 2-1584,-4-2-297,6 0-631,3 0 2512,-5 0-3185,1-3-4297,4 3 7482</inkml:trace>
  <inkml:trace contextRef="#ctx0" brushRef="#br0" timeOffset="934">1540 542 15307,'0'0'0,"0"-2"1736,0 2-1736,0-3 1120,0 0-263,2 1-81,-2 2-776,4-3 776,-1 0 8,8 1-8,-11 2-776,3-3 728,9 0-119,-1 1-89,-11 2-520,11-4 384,1 1-80,0-1-40,-12 4-264,15-3 200,0 0-80,1-6-8,-16 9-112,16 0 16,1-3 0,1 0-16,-18 3 0,19-2-96,1-1-272,1 1-432,-21 2 800,22-2-1385,0-1-783,-1 3-1017,-21 0 3185,20-2-10506,-20 2 10506</inkml:trace>
  <inkml:trace contextRef="#ctx0" brushRef="#br0" timeOffset="1602">2503 21 11554,'0'0'0,"-2"-3"1744,2 3-1744,-3-4 1345,-1 1-185,1 1-144,-6 2-88,9 0-928,-3 0 832,-7 0-103,6 0-81,4 0-648,-12 0 576,2 2-88,-3 2-40,13-4-448,-13 12 400,-2-3 64,-3 1 16,-1 3-16,0 0-39,-2 2-73,21-15-352,-19 15 320,0 1-112,-1-1-32,20-15-176,-18 15 104,-1 1-24,3-1-24,16-15-56,-14 18-16,5-4-8,6 1-48,-1 1-24,1 0 8,3 1-32,0 0-32,3-1-16,11-1-8,-14-15 176,12 16-176,4-2-16,4 1-40,-20-15 232,21 12-249,1 2-15,2-1-32,-24-13 296,26 13-288,2 1-48,-2-2 40,-26-12 296,26 13-312,-2-1 40,-1 1 96,-23-13 176,20 10-160,2 0 88,-3-5 80,-19-5-8,17 12 16,-2-7 32,-2 6 16,-13-11-64,9 5-8,-6 6 48,6-7 24,-9-4-64,0 10 32,3-7 88,-3 7 32,0-10-152,0 3 192,-2 0 80,-1 2 16,3-5-288,-9 5 296,0-2-24,-3 0 64,12-3-336,-12 4 296,-2-1-7,-2 1-49,16-4-240,-16 2 168,0-1 48,0-1 8,16 0-224,-17 0 288,0 0 8,0 0 8,17 0-304,-19-2 312,2-2-32,-2 1 48,19 3-328,-18-13 272,2 10 16,1-12-40,15 15-248,-12-11 208,3-1-32,5 0-48,4 12-128,-4-13 48,0 1-24,3-3-8,1 15-16,0-17-40,2-3-48,11-1-32,-13 21 120,13-22-144,1 0-48,5 0 80,-19 22 112,19-24-208,3-1-8,-2-2 0,-20 27 216,23-25-240,-1 0 24,-2 2 32,-20 23 184,21-20-96,-2 1 24,0 3 40,-19 16 32,17-15-8,-2 3-48,-1 2 80,-14 10-24,9-9 40,-6 6 8,9-8 32,-12 11-80,2-2 32,0-7 24,-2 7-16,0 2-40,0-3 48,-1 0-8,-2 0-24,3 3-16,-5-10 72,-6 10-64,2-2 8,9 2-16,-12-2-16,1 2-64,0 0-40,-2-2-32,2 2-144,-1 0-304,12 0 600,-10 1-904,5 2-385,-5 1-431,10-4 1720,-3 3-2321,-1 0-1023,0 2-6018,4-5 9362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17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77 11754,'0'0'0,"-1"0"1552,1 0-1552,-1 0 1065,0 0-209,1 0-48,0 0-808,0 2 816,0 7 24,0-6-32,0-3-808,0 13 865,0-3 15,0 3 8,0-13-888,0 15 848,0 1-72,-1 1-47,1-17-729,-2 18 600,1 1-24,0 2-88,1-21-488,-1 22 384,-1-1 8,2 0-136,0-21-256,0 19 304,0 1-56,3-2-64,-3-18-184,0 18 208,2-1-64,1 1-16,-3-18-128,2 16 176,1 0-40,-1-1-16,-2-15-120,2 14 104,1-2 8,-1 0-31,-2-12-81,2 11 88,0-3 0,-2 1-104,0-9 16,2 8 16,-2-5-16,2 7-48,-2-10 48,0 3-16,2 0-96,-2-1-185,0-2 297,0 2-576,0-1-504,-1-1-624,1 0 1704,-1 0-2609,-1 0-576,-1-4-1039,3 4 4224,-4-9-9466,4 9 9466</inkml:trace>
  <inkml:trace contextRef="#ctx0" brushRef="#br0" timeOffset="873">0 311 10130,'0'0'0,"0"0"4465,0 0-4465,0-2 1584,0 0-472,0 2-336,0 0-776,0 0 608,0 0-95,0 0 7,0 0-2161,0 0 3802,3 0-1625,7 0 16,-10 0-552,2 1 448,7 0-8,-5 1-72,-4-2-368,11 1 288,-2 0 24,2 0 17,-11-1-329,11 1 264,2 0-24,1 1-64,-14-2-176,15 0 16,1 0-8,0 0-64,-16 0 56,18 0-192,-1 0-120,0-3-297,-17 3 609,19-3-1152,0-5-816,0 6-1017,-19 2 2985,18-9-4681,-2 6-3721,-16 3 8402</inkml:trace>
  <inkml:trace contextRef="#ctx0" brushRef="#br0" timeOffset="874">672 7 16291,'0'0'0,"-2"-2"1712,-6 0-743,4-1-321,-7 3-128,7 0 0,-6 0 40,7 0 16,-9 0 80,4 2-40,8-2-616,-9 1 609,-1 1 7,0 0-48,10-2-568,-12 3 584,1 1-56,-2 1-40,13-5-488,-12 4 488,0 0-48,0 5-48,12-9-392,-12 3 329,1 6-121,2-5-32,9-4-176,-9 9 168,6-5-64,-6 7-16,9-11-88,-1 9 48,0-1 8,0-4-40,1-4-16,0 13 72,3-3-24,7-1 0,-10-9-48,10 10 0,-1-2 0,3 2 0,-12-10 0,15 11 0,0-1 56,1 1-24,-16-11-32,17 12 16,1-2-16,0 1-48,-18-11 48,17 11 16,1 2-16,0 1 0,-18-14 0,16 14 32,1-2-64,-2 0 16,-15-12 16,14 13 64,0-1 8,-3 1 8,0-3-40,-11-10-40,9 11-8,-5 0 8,-4-11 0,10 9 24,-6 1-8,-1-6 32,0 8-32,-3-12-16,2 4 32,-2 8 40,0-8 40,0-4-112,0 11 104,-2-8 0,-1 5 32,3-8-136,-10 3 144,6 1 40,-7 0 80,11-4-264,-4 3 200,-9 0-32,3-1-24,10-2-144,-11 1 112,-1 0 72,1-1 56,11 0-240,-11 0 200,-1-2 56,-1 0-112,13 2-144,-11-3 144,1-5 16,2 4-80,8 4-80,-4-10 33,-4 7-33,6-10 0,2 13 0,-2-9 0,1-1 0,1-2 0,0 12 0,2-13 0,1-3-17,9-1-63,-12 17 80,10-19-80,1-2 32,3-3 0,-14 24 48,14-25-96,-1-1-16,0 1-16,-13 25 128,12-25-128,-2 4 144,1 1 16,-11 20-32,9-17 48,-6 2 0,0 2-80,-3 13 32,3-13-32,-3 2 48,0 1 32,0 10-48,-2-10-16,-2 2 48,-6 5-96,10 3 64,-4-12-48,-8 9 48,4 0-48,8 3 48,-11-9 16,-1 9-32,1-2-32,11 2 48,-13 0-16,2-2 16,0 2 48,11 0-48,-11 0 16,2 1-32,6 0-32,3-1 48,-4 1-80,2 0-32,1 1-88,1-2 200,0 2-440,2 1-336,9 0-472,-11-3 1248,10 2-2217,3-1-2000,4-1-1976,-17 0 6193,18 0-11074,-18 0 11074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23.4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0 18643,'0'0'0,"-4"0"1313,4 0-1313,-3 0 856,-7 0-288,6 0-80,4 0-488,-10 4 520,7-1-16,-2 8 17,5-11-521,-12 4 576,2 9 32,-1-1-40,11-12-568,-14 12 536,1 3-112,0 3-64,13-18-360,-14 18 304,1 1-56,1 0-32,12-19-216,-10 19 144,1-2-24,6 0 16,3-17-136,-4 18 56,3-2 16,1 0-24,0-16-48,0 16 16,2 0-16,7-1 0,-9-15 0,10 14-16,0 0-32,2-3 64,-12-11-16,13 12 32,2-3-48,3-4 32,-18-5-16,18 11-48,0-8 8,0 1 40,-18-4 0,18 3 8,-1 1 72,-2-3-40,-15-1-40,14 0 0,2 0 64,-1-3-64,-15 3 0,17-3 0,-1-7 24,0 6 8,-16 4-32,14-11 72,1 2 33,1 0-17,-16 9-88,12-10 16,1-2 32,-4 1 8,-9 11-56,3-13 120,10-1 0,-11 2-48,-2 12-72,2-14 80,1 1-24,-3-2 24,0 15-80,0-16 56,-1 0 8,-3-1-24,4 17-40,-10-18 96,5 0-72,-6-1-8,11 19-16,-10-18 32,-3 0-88,1 0 64,12 18-8,-14-13 16,1 0-32,1 3 32,12 10-16,-13-9-72,0 5-32,0 1-64,13 3 168,-11-3-480,0 0-257,1 3-455,6 1-576,-7 2-457,9 1-671,2-4 2896,-2 11-3969,1-7-5833,1-4 9802</inkml:trace>
  <inkml:trace contextRef="#ctx0" brushRef="#br0" timeOffset="1">536 124 19420,'0'0'0,"2"-2"896,1 0-488,7 0-256,-7 2-72,-3 0-80,13 0 128,-4 1 40,1 2 88,-10-3-256,9 3 336,-6 1 24,9 0 48,-12-4-408,3 10 384,9-7 65,-10 7 63,-2-10-512,9 5 552,-7 7 24,7-3 0,-9-9-576,3 11 456,0-1-40,1-1-40,-4-9-376,2 11 304,1 0 16,0-1-8,-3-10-312,2 11 249,-2 0-25,2 0 16,-2-11-240,0 10 128,0 2 24,0-2-16,0-10-136,0 10 32,0-5 40,0 5-8,0-10-64,-1 3 40,-2 8 24,0-8-16,3-3-48,-4 5 56,-1-1-40,-5 1 16,10-5-32,-4 3 16,-6 1-64,7-1 48,3-3 0,-10 1-56,5 2-56,-6-3-64,11 0 176,-4 0-360,0 0-192,0-3-169,4 3 721,-3-2-1032,0-1-256,3-9-296,0 12 1584,0-3-1977,10-10-231,-1 3-273,-9 10 2481,11-13-3041,4-1-4072,-15 14 7113</inkml:trace>
  <inkml:trace contextRef="#ctx0" brushRef="#br0" timeOffset="2">888 74 20028,'0'0'0,"0"0"0,-13 0 1752,3 1-656,-5 3-287,15-4-809,-13 11 688,0 1-24,3-1 16,10-11-680,-12 14 624,1 0 88,1 2-24,10-16-688,-13 16 593,1 0-57,0 1-128,12-17-408,-10 19 304,1-2-80,6-1-72,3-16-152,-3 16 96,2 0-40,1-2 8,0-14-64,2 15 0,8 0 0,-7-2 32,-3-13-32,15 11-16,-3 0 16,1 0-32,-13-11 32,16 9-88,1 0-144,2-5-192,-19-4 424,22 10-736,1-8-409,1 1-503,0 0-512,2-2-729,-2 0-1128,-24-1 4017,23 0-10474,-23 0 10474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23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10 295 11290,'0'0'0,"0"0"1552,-3 0-584,1 0-247,0 0-81,1 1 24,0-1 80,1 1 40,0 0 24,0 0-31,0-1-777,0 1 680,2-1-64,1 1-120,-3-1-496,12 0 432,-9 0-80,11 0-40,-14 0-312,11 0 192,2 0-32,0-2-40,-13 2-120,17-2 48,4-2 8,2-5-56,-23 9 0,26-2 16,0-7-8,-1 7-96,-25 2 88,26-9-240,0 6-384,-1 0-488,-25 3 1112,25-4-1656,-4 1-689,-1 0-904,-20 3 3249,19-3-8433,-19 3 8433</inkml:trace>
  <inkml:trace contextRef="#ctx0" brushRef="#br0" timeOffset="503">545 27 13538,'0'0'0,"-1"-4"4329,1 4-4329,-2-3 1545,0-1-409,1 2-408,1 2-728,0-2 544,0 0-136,3 2-80,-3 0-328,11-3 304,-7 3-8,11-2-7,-15 2-289,11 0 296,2-2-24,-1 2 8,-12 0-280,13-2 232,1 2-24,2 0-24,-16 0-184,19 0 176,-3 0-16,1 0-80,-17 0-80,17 0 88,0 0-32,-1 0-16,-16 0-40,15 1 72,-3 2-48,-2 6 24,-10-9-48,4 4 24,7 5 8,-11-6 24,0-3-56,3 10 24,-1-6 8,-2 8 40,0-12-72,0 11 96,-1-1-48,-3 0 24,4-10-72,-9 12 64,6-1 8,-10 0 16,13-11-88,-9 11 72,-2-1 0,-1-1-24,12-9-48,-11 9 96,1 1-40,-1-5-40,11-5-16,-4 12 16,-5-7-32,6 5-8,3-10 24,-2 4 24,1 6-48,1-6-48,0-4 72,0 11-88,11-7 0,-2 9 0,-9-13 88,12 9-96,3 0-24,2-4 24,-17-5 96,20 12-88,1-7-40,0 7 56,-21-12 72,21 9-128,1 1 32,-1 0 80,-21-10 16,21 10-16,-4 0 32,-2 1 16,-15-11-32,13 11 56,0-1-16,-3 0-8,-10-10-32,4 10 8,-1-1 8,0 0 56,-3 0 56,0-9-128,0 10 168,-1-5 48,-9 8-72,10-13-144,-10 5 176,-2 9-64,-1-10-24,13-4-88,-15 10 88,-1-6-32,-1 6 48,17-10-104,-18 4 104,-3 5-16,1-7-32,20-2-56,-20 3 56,1 1 0,-1-1 24,20-3-80,-17 4 8,0-2-16,1-1-8,16-1 16,-11 1-104,1-1-24,5 0-168,5 0 296,-10 0-608,8 0-288,0-2-392,2 2 1288,0-2-1665,0-2-287,3-5-313,-3 9 2265,3-2-2744,10-7-521,-3 5-4681,-10 4 7946,0 0 0</inkml:trace>
  <inkml:trace contextRef="#ctx0" brushRef="#br0" timeOffset="1031">1066 31 21420,'0'0'0,"0"0"0,-1-3 1416,0-6-455,0 6-481,1 3-480,0-2 248,0 2-120,9-2-128,-9 2 0,9 0 8,2-2 80,4 2 32,-15 0-120,14 0 184,1 0 56,0 0 24,-15 0-264,16 1 344,0 1 80,-1 3 24,0 4 8,1-6-24,0 10-56,-1-4-39,0 2-9,-4 2-24,-11-13-304,9 13 304,0 3-64,-6-1-40,-3-15-200,3 16 168,-3-1 16,0 2-16,0-17-168,0 17 216,-3 0-64,-6 1-16,9-18-136,-9 20 144,-3-1 8,1 2-8,11-21-144,-12 18 112,1-2 8,1 0-24,1-4 32,5 1-40,2-2-40,2-11-48,-1 11 48,1 0-80,2-2 96,-2-9-64,10 9 64,-1-4-32,5 6 16,-14-11-48,17 4-16,5 0-16,5 0 0,-27-4 32,29 3-128,3-2-72,3-1-176,-35 0 376,39 0-672,2 0-400,3-3-577,-44 3 1649,45-9-2448,-2 6-1121,0-6-1840,-43 9 5409,40-3-10642,-40 3 10642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26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13674,'0'0'0,"0"0"1985,2 0-977,-2 0-1008,9 0 624,-5 0-120,6 0-56,-10 0-448,2 0 473,8 0-1,-6 0-56,-4 0-416,9 0 336,-7 0-80,2 0-112,-4 0-144,9 2 96,-9-1-88,3 3-72,-3-4 64,4 2-176,6 0-368,-8 2-585,-2-4 1129,4 2-2248,5-1-1201,-7 1-4881,-2-2 8330</inkml:trace>
  <inkml:trace contextRef="#ctx0" brushRef="#br0" timeOffset="398">36 154 11834,'0'0'0,"-1"0"7658,1 0-7658,-1 0 1568,1 0-648,0 0-240,0 0-680,0 0 664,0 1-15,2 0 55,-2-1-704,0 2 696,4 0-144,-1 1-192,-3-3-360,3 3 232,1-1-104,7 2-24,-11-4-104,4 2 128,10 2-56,1-3 0,-15-1-72,14 2 88,2-1-104,2-1 16,-18 0 0,18 0-112,4 0-368,2 0-504,-24 0 984,27-2-1800,3 0-1153,1-2-1944,-31 4 4897,32-9-10170,-32 9 10170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28.4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4 413 9666,'0'0'0,"0"0"1104,0 0-1104,-1-2 968,0 0-56,1 2-24,0 0-888,0-3 849,0 3-33,-2 0-48,2 0-768,0 0 720,0 0-88,0 0-56,0 0-2504,0 0 4416,0 0-1919,0 0 31,0 0-4257,3 0 7890,-3 2-3689,3-1-80,-3-1-464,4 1 384,5 1-32,-6 2-64,-3-4-288,10 3 296,-6 0-16,8 1 24,-12-4-304,9 4 313,2 1 15,0 4-40,-11-9-288,14 2 248,-1 3-32,2 6-32,-15-11-184,14 9 136,-1 0-24,-1 2-16,-12-11-96,10 11 112,1 1-24,-1-1-48,-10-11-40,3 12 72,10 1-48,-10 1 32,-3-14-56,4 14 88,-1 0-48,-1 1 32,-2-15-72,0 16 40,0-1 32,-2 1-24,2-16-48,-3 17 40,-8-1 0,8 0-24,3-16-16,-10 15 56,5-2-8,-5 1-24,10-14-24,-9 14 56,4-3-40,-6 2-16,11-13 0,-5 11 0,-5-2-16,5-4 16,5-5 0,-9 10 0,6-7-16,-1 1-64,4-4 80,-3 3-200,0-1-112,-1 0-168,4-2 480,-2 0-584,1 0-128,1 0-97,0 0 809,0-3-912,0 1-136,0-1-40,0 3 1088,0-12-1129,2 9-39,0-10 8,-2 13 1160,4-9-1304,6-1-297,-7-2-127,-3 12 1728,12-11-1760,-2-4-4498,-10 15 6258</inkml:trace>
  <inkml:trace contextRef="#ctx0" brushRef="#br0" timeOffset="832">333 388 9978,'0'0'0,"-1"0"2096,-1-2-768,-2 2-279,4 0-1049,-3 0 808,-2 0-120,-4 3-24,9-3-664,-3 11 656,-7-2-48,5 2 16,5-11-624,-11 13 593,2 0-41,-1 2 0,10-15-552,-9 16 512,-1 2-24,0 2-8,10-20-480,-5 19 392,-7-1-64,8 1-72,4-19-256,-9 18 168,6 0-8,-1-1-104,4-17-56,-3 16 40,2-1 0,1-1-24,0-14-16,2 13 24,9-1 8,-1-2-48,-10-10 16,10 9 0,1-4-16,3 5-8,-14-10 24,15 3-24,1 1 24,1-2-32,-17-2 32,18 2-40,-1-2-64,1 0-168,-18 0 272,20 0-408,-1-2-232,1-1-272,-20 3 912,19-4-1176,1-6-281,-1 6-79,-19 4 1536,19-12-1728,-1 2-297,-1-1-55,-17 11 2080,19-11-6866,-19 11 6866</inkml:trace>
  <inkml:trace contextRef="#ctx0" brushRef="#br0" timeOffset="833">585 18 8545,'0'0'0,"0"-3"1457,0 0-441,0 0-104,0-1-8,0 2-8,-1 0 49,1 2 7,0 0-952,0 0 896,0 0-16,-1 0-72,1 0-808,0 0 745,0 0 55,0 2-32,0-2-768,0 4 752,0 7-48,0-8-88,0-3-616,0 12 560,0-2-55,0 1-25,0-11-480,0 13 408,-1 0-40,1 2-32,0-15-336,0 15 248,0 0-16,0 0-136,0-15-96,2 13 88,1 2-8,1-1-24,-4-14-56,11 14 104,-8-2-88,7 1 24,-10-13-40,9 12 104,0-2-8,1 0 24,-10-10-120,11 4 72,0 7-72,2-7-16,-13-4 16,12 11 24,2-8-8,1 0-72,-15-3 56,13 5-88,1-2-216,1-1-216,-15-2 520,13 3-800,-1-2-360,1-1-409,-13 0 1569,12 0-2024,-2-3-361,2 1-735,-12 2 3120,10-3-4793,-7-6-2033,-3 9 6826</inkml:trace>
  <inkml:trace contextRef="#ctx0" brushRef="#br0" timeOffset="834">833 119 12882,'0'0'0,"-5"1"7578,5-1-7578,-5 9 1064,-4 1-688,7 2-208,2-12-168,-2 14 144,-1 2-48,2-1-8,1-15-88,0 15 96,0 1-16,0-2 40,0-14-120,0 14 128,0-2 24,4 0 8,-4-12-160,3 12 104,1 0-16,-1-1-40,-3-11-48,9 10 16,-7 1 9,10-2 7,-12-9-32,3 4 40,10 7-80,-3-8-177,-10-3 217,9 4-592,1 6-664,3-9-896,-13-1 2152,14 3-3361,-2 1-6481,-12-4 9842</inkml:trace>
  <inkml:trace contextRef="#ctx0" brushRef="#br0" timeOffset="1202">1104 536 14275,'0'0'0,"0"-3"2992,2-6-1880,-2 9-1112,3-2 697,8-2-153,-8 1-56,-3 3-488,10-9 448,-6 9 0,8-4-64,-12 4-384,10-2 328,-7-2-40,7 2-40,-10 2-248,4-2 216,6 0-8,-7 2-8,-3 0-200,14-3 160,-5 3-8,1-2-32,-10 2-120,9 0 97,3-2-17,3-1-24,-1 1-48,4 0 24,2 0-48,3-1-417,2 0-799,3 0-1336,2-7-1761,1 8-5281,-31 2 9610</inkml:trace>
  <inkml:trace contextRef="#ctx0" brushRef="#br0" timeOffset="1650">1723 136 11842,'0'0'0,"-3"-2"2593,2 0-1137,1 2-1456,-2 0 1048,1-3-288,1 3-120,0 0-640,0 0 577,0 3 87,0 1 64,0-4-728,0 9 712,2 0-16,0 2-56,-2-11-640,3 12 616,-3 2-39,2 2 15,-2-16-592,2 16 576,1 0-32,-3 2-16,0-18-528,2 18 480,-2 2-48,0 0-56,0-20-376,2 22 352,0-2-88,-2 1-24,0-21-240,3 20 177,0 1-17,-1-1 8,-2-20-168,3 21 104,0 2-48,-1-3-24,-2-20-32,4 22 32,-1-5-16,1 0 8,-4-17-24,3 16 32,0-2 16,1 1-8,-4-15-40,2 13 32,2 0 0,-1-2-48,-3-11 16,3 10 16,1-6 16,-1 7-24,-3-11-8,3 4-8,-3 6 8,2-8-48,-2 2-88,2-1-160,-2-1-209,0-2 505,2 1-680,-2-1-160,3 0-144,-3 0 984,2 0-1168,0-3-233,0-8-287,-2 11 1688,4-4-1912,-1-11-281,8 4-359,-11 11 2552,2-11-2721,1-2-4801,-3 13 7522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31.4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1 348 15339,'0'0'0,"-1"-3"2536,1 3-2536,0-4 1329,0-5-465,0 9-208,0 0-656,0-2 576,0 2-72,3 0-32,-3 0-472,10-2 464,-8 2-8,8 0 33,-10 0-489,2 0 480,9 1-40,-8 0-64,-3-1-376,9 2 312,0 2-72,0-1-16,-9-3-224,10 2 232,0 2-48,0-1 104,-10-3-288,9 4 256,0 5-40,2-6 64,-11-3-280,9 10 176,0-1-16,-6 2 40,-3-11-200,4 10 208,-1 1-31,-1 3 47,-2 0-24,0 3-40,-2 0 24,-1 1-24,3-18-160,-9 18 112,5 1-8,-7-1-16,11-18-88,-5 18 80,-6 0-56,6 2 24,5-20-48,-12 17 16,7 1-32,-6-2 32,11-16-16,-4 15-48,1-2 80,1 0 16,2-13-48,0 10 40,0 1-24,2-2-40,-2-9 24,9 9-16,-6-5-32,9 8 80,-12-12-32,9 3-32,2 2-48,2-1-112,-13-4 192,15 5-408,2-3-128,0-1-209,-17-1 745,17 0-912,0 0-192,-1 0-344,-16 0 1448,17 0-1857,0 0-487,0-3-609,-17 3 2953,16-4-3505,-1 1-5120,-15 3 8625</inkml:trace>
  <inkml:trace contextRef="#ctx0" brushRef="#br0" timeOffset="1">378 450 17395,'0'0'0,"0"0"1625,0 0-985,0 0-640,0 0 224,0 0-144,3 0 48,-3 0-128,2 1 192,1 2 56,7 1 160,-10-4-408,2 9 512,7-6 40,-6 8 40,-3-11-592,11 10 496,-8-1-79,8 0 7,-11-9-424,10 10 424,-7 0 32,12 3-8,-6-1-24,0 0-40,1 0-56,-10-12-328,4 13 336,7-2-48,-7 2-24,-4-13-264,11 12 264,-9 2-72,7 0 0,-9-14-192,3 11 161,0 1-57,0-2-16,-3-10-88,3 9 48,-1 0 56,-2-4-64,0-5-40,0 11 80,0-6-8,0 6 0,0-11-72,0 4 64,-2 6-32,-2-7 8,4-3-40,-3 5 16,-6-1 48,5 1-24,4-5-40,-4 3 32,-8 1-32,9-1-120,3-3 120,-9 1-256,5 0-128,0-1-193,4 0 577,-5 0-808,2 0-296,-1-2-360,4 2 1464,-2-3-1881,2-8-231,0 8-201,0 3 2313,0-16-2448,9 4 87,-5-1-39,-4 13 2400,13-15-6922,-13 15 6922</inkml:trace>
  <inkml:trace contextRef="#ctx0" brushRef="#br0" timeOffset="2">620 495 18555,'0'0'0,"0"0"0,-4 4 2233,-9 7-1177,4 0-360,9-11-696,-5 13 712,-5-1-31,7 1 7,3-13-688,-4 13 656,1-1-72,1 2-88,2-14-496,-3 13 472,2 1-136,0 0-88,1-14-248,-1 13 152,1-1-80,0 0-16,0-12-56,3 12 48,8-3 24,-8 0-40,-3-9-32,11 3 40,-7 9-72,11-9 32,-15-3 0,10 5-24,0-1-8,5 0-24,-15-4 56,14 3-168,0-1-32,1 0-192,-15-2 392,15 0-568,0 0-216,2 0-224,-17 0 1008,15-3-1289,0 1-311,-1-1-352,-14 3 1952,13-9-2329,-1 6-479,1-7-225,-13 10 3033,10-3-7578,-10 3 7578</inkml:trace>
  <inkml:trace contextRef="#ctx0" brushRef="#br0" timeOffset="3">758 77 18019,'0'0'0,"0"0"0,-5-10 5369,1 6-4424,-1-6-489,5 10-456,-1-2 128,1-1-104,2 1-48,-2 2 24,10-3-32,-7-6-8,11 9 40,-14 0 0,9-4-16,0 1 32,0-1-16,-9 4 0,3-9 16,11 9 8,-10-2 72,-4 2-96,12-2 144,-8-1 48,7 1 48,-11 2-240,3-2 256,10 2-24,-4-3-24,-9 3-208,3 0 216,10 0-24,-11 0 24,-2 0-216,10 0 232,-10 2-56,4-1-32,-4-1-144,2 2 160,0 1-72,1 1 64,-1-1-40,-2-3-112,0 4 64,2 0 41,-2 5-1,0-9-104,0 4 120,0 5-16,-1-6-16,0 6-56,-2-5 72,1 7-32,2-11-72,-2 4 48,0 7-8,1-6-24,1-5-16,0 10-16,0-6 16,2 9 48,-2-13-48,2 5-48,2 7 64,-1-7 0,-3-5-16,4 11-48,6-6 40,-10-5 8,2 12 8,7-7-48,-5 7 56,6-7-16,-10-5 0,2 11-48,10-2 48,-9 0 0,-3-9 0,10 11 0,-6-1 16,-1 0 0,-3-10-16,4 10-16,-2 1 16,0-1 32,-2-10-32,0 9 0,0 0 24,0 0 40,0-9-64,0 5 48,-1 6 8,-2-2 32,3-9-88,-10 10 48,6-1 40,-9-5 8,13-4-96,-9 12 40,0-9 56,0 7-72,9-10-24,-9 3 64,-1 0-48,5 0-16,5-3 0,-11 3-48,7-1-120,-5-1-248,9-1 416,-1 1-808,-2-1-729,1 0-1015,2 0 2552,0-2-3953,0-1-1368,4-8-4385,-4 11 9706,0 0 0</inkml:trace>
  <inkml:trace contextRef="#ctx0" brushRef="#br0" timeOffset="759">1288 349 10890,'0'0'0,"-1"-2"2480,1 2-2480,-1-2 1633,1-1-377,0 3-320,0 0-936,0 0 848,0 0-23,0 4 47,0-4-872,0 9 968,0-6 24,0 10-40,0-13-952,2 10 929,-2 3-41,0-1-64,0-12-824,0 14 776,2 1-24,-2 1-88,0-16-664,0 17 593,0 1-57,0-1-112,0-17-424,3 17 376,-3 0-72,0 2-80,0-19-224,0 17 200,2 1-40,0 0-40,-2-18-120,2 17 80,1 1-24,-1 1-24,-2-19-32,2 17 32,2-1 0,-1-1-16,-3-15-16,4 14 16,-1-1-48,0-2 64,-3-11-32,4 13-16,-1-2 0,1-2 16,-4-9 0,2 9-32,0-5-32,-2 6-120,0-10 184,2 4-384,-2-1-272,3 0-256,-3-3 912,0 4-1153,0-3-247,0 0-224,0-1 1624,0 1-1937,0-1-319,-1 0-521,1 0 2777,-4 0-3257,1-2-5208,3 2 8465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33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1 717 11194,'0'0'0,"0"-2"5761,0 2-5761,3-3 1424,1 1-431,-1 0-233,-3 2-760,9 0 736,-6-2 8,8 2 32,-11 0-776,9 0 720,1-3-87,0 3-137,-10 0-496,11 0 400,0 0-112,0 0-32,-11 0-256,13 0 184,1-2 8,0 2-80,2-2 32,2 2-72,-1-2-72,-17 2 0,18-3-24,2 1-336,2-1-440,-22 3 800,24-4-1513,1 1-927,-1-6-1161,-24 9 3601,25-3-9842,-25 3 9842</inkml:trace>
  <inkml:trace contextRef="#ctx0" brushRef="#br0" timeOffset="1">534 356 11810,'0'0'0,"-1"-3"1456,-2 0-383,0 0-185,1-1 24,2 4-912,-1-2 952,0 0 24,0-1-15,1 1-25,0 0-48,0-2-88,0 4-800,0-2 744,2-1-128,0 0-63,-2 3-553,4-2 448,5 0-32,-6-2-56,-3 4-360,10-2 320,1 0-24,-1-2-32,-10 4-264,10-2 288,0 0 0,1 0 40,0 2 8,-2 0 8,0 1 8,-9-1-352,9 3 352,-6 1-39,6 5-41,-9-9-272,2 3 256,1 2-64,0 4 48,-3-9-240,2 3 240,-2 9-8,0-8-32,0-4-200,0 13 200,-1-3-64,-3 0-16,4-10-120,-4 12 152,-5-1-88,5 0 16,4-11-80,-4 12 96,-6-2-96,7-1 24,0 1 24,3-10-48,-2 10-64,0-6 96,1 9-64,1-13 32,0 4-104,0 8 24,4-3-56,-4-9 136,13 4-128,-2 8-24,1-9-16,-12-3 168,15 10-184,0-6-16,3 0 64,-18-4 136,18 9-152,1-5 32,0 5 0,-19-9 120,18 5-72,-1 5 24,-1-6 16,-16-4 32,14 12 16,-3-8 0,-2 9 32,-9-13-48,10 10 16,-7 0-16,0 1-32,-3-11 32,4 11-32,-1 0 48,0 1 16,-3-12-32,0 12 32,-2 0-8,0-1 56,2-11-80,-4 12 72,-6-1 48,6 0 0,4-11-120,-12 12 112,3-2 8,0 3 16,9-13-136,-9 10 136,-2-1-56,-1 0 8,12-9-88,-12 9 64,-1 0-16,2 2 16,11-11-64,-13 9 24,2-5 40,1 6-32,10-10-32,-11 3 48,2 1-32,0 0-32,9-4 16,-3 3-96,-8 1-120,8-1-304,3-3 520,-9 1-960,7 0-449,-2-1-511,4 0 1920,-1 0-2457,0 0-415,1 0-913,0 0 3785,0-3-10082,0 3 10082</inkml:trace>
  <inkml:trace contextRef="#ctx0" brushRef="#br0" timeOffset="2">1074 315 20180,'0'0'0,"0"0"0,-1-13 1760,0 10-1192,1-11-376,0 14-192,0-3 72,0-6-64,2 6-16,-2 3 8,4-2-16,-1 0 80,1-1 112,-4 3-176,2 0 336,-2 0 225,2 0 143,-2 0-704,0 4 752,0 0-16,-1 8-16,1-12-720,-2 10 656,-2 3-72,-5 1-31,9-14-553,-3 16 480,-7 3-88,0 0-40,10-19-352,-3 23 336,-11 0-24,5 0-24,9-23-288,-10 24 208,1 1-72,0-1-8,9-24-128,-5 24 32,-5-2 56,7 0 24,3-22-112,-4 20 80,1 1-32,2-2 0,1-19-48,0 18 0,0-1 0,9-1 16,-9-16-16,3 14 16,10-1 0,-4-1-32,-9-12 16,10 12 0,3-2 16,-1-1-48,-12-9 32,14 4 16,2 8-48,0-10 0,-16-2 32,18 4 0,0-1-32,1-2 32,-19-1 0,18 0 32,-1 0-48,2-2 64,-19 2-48,16-4-16,3-5 16,-4 6 0,-15 3 0,15-12 32,-1 9 0,-4-11-16,-10 14-16,13-9 48,-10-1-48,9-1 8,-12 11-8,4-11 0,5 0 0,-9-3 16,0 14-16,2-12 48,-2-3 32,0 1-64,0 14-16,-1-12 16,-9-2-32,0 3-32,10 11 48,-12-11 32,0 8-64,0-8 16,-1 8 32,-4 0-16,-1-1 16,18 4-16,-18-3-16,1 1-64,2 2 8,15 0 72,-16 0-16,0 0 0,2 1-32,14-1 48,-15 1-240,4 0-288,2 3-384,9-4 912,-4 2-1280,-1 0-377,2 2-439,3-4 2096,-4 2-2569,4 0-583,0 0-849,0-2 4001,4 3-9546,-4-3 9546</inkml:trace>
  <inkml:trace contextRef="#ctx0" brushRef="#br0" timeOffset="3">1439 487 19956,'0'0'0,"-1"-2"464,0 2-776,0-3-376,1 3-233,0 0 17,0 0 904,0 0-776,0 0 184,0 0 232,0 0 2088,0 1-3592,0 1 1920,0-1 248,0-1-304,0 2 472,0 1 264,0 1 248,0-4-984,0 3 1081,0 6 79,0-5-48,0 5-56,0-6-119,2 9-57,0-3-128,2-5-168,5 10-88,-9-14-496,2 9 392,8 1-104,-1 0-40,-9-10-248,11 9 208,-1 0-80,0 0 16,2 1-24,-12-10-120,9 10 88,0 1 33,-6-1-1,9-1 72,-10 1 48,1-1 16,-3-9-256,4 10 288,-2-1-32,0 0 0,-2-9-256,0 10 184,0-1 16,-2 0-16,2-9-184,-3 11 184,-8-2 0,7-5-48,4-4-136,-13 13 96,3-10-64,1 6 16,9-9-48,-11 4 32,1 5 0,1-7-8,9-2-24,-9 3-8,5 1-56,-7-3-96,11-1 160,-3 1-280,0-1-176,-2 0-280,5 0 736,-3-2-856,1-2-217,1 1-175,1 3 1248,-1-11-1296,1 7-80,0-7-25,0 11 1401,2-4-1328,1-10 24,7 2 15,-10 12 1289,3-12-1272,8-1-56,-2-1-96,-9 14 1424,10-14-1385,0-2 161,2-1 176,-12 17 1048,11-19-808,0 2 239,-1 1 193,-10 16 376,9-13-168,0 0 312,-6 3 256,-3 10-400,4-9 641,5 0 231,-9 5 144,0 4-1016,2-10 1144,-2 8 112,2-1 105,-2 3-1361,0-2 1344,0 2-96,0 0-103,0 0-1145,0 0 1000,-1 0-88,0 2 0,1-2-912,-3 5 896,-1 5 9,-5-1-49,9-9-856,-3 11 736,-2-1-96,1 1-112,4-11-528,-5 12 408,2 1-104,0 2-104,3-15-200,-2 15 152,1 0-8,1-2-24,0-13-120,2 13 104,2-2-48,7 1-8,-11-12-48,9 10 0,-5-1 0,9-4 0,-13-5 0,12 10 0,-2-7 0,2 6-16,-12-9 16,12 2-48,1 1-72,0-1-112,-13-2 232,14 1-384,-1-1-136,1 0-168,-14 0 688,14-2-880,-1-7-256,0 7-385,-13 2 1521,11-9-1968,1 6-457,-2-7-639,-10 10 3064,10-3-3665,-1-9-3873,-9 12 7538</inkml:trace>
  <inkml:trace contextRef="#ctx0" brushRef="#br0" timeOffset="381">1681 34 16403,'0'0'0,"0"-3"4689,0 3-4689,2-2 1216,1-2-624,8 1-216,-11 3-376,3-3 385,10 1 23,-4-1-8,-9 3-400,10-2 336,-7-1 0,10 1-56,-10 0-32,8 2 0,-8-3-48,-3 3-200,10 0 240,-7-2 80,7 2 56,-10 0-376,2 0 408,7 0 16,-5 0-7,-4 0-417,3 0 360,6 0-32,-9 2-56,0-2-272,4 4 240,-1-1-8,1 6 24,-4-9-256,3 4 248,6 5-16,-9-6 0,0-3-232,2 12 200,1-3-32,-3 0-8,0-9-160,0 10 152,2 0-24,-2 1 80,0-11-208,0 9 184,0 0 24,0-6 0,0-3-208,0 12 144,-1-9 32,0 7-47,1-10-129,-2 4 0,1 0 0,0 6 0,1-10 0,0 3 0,0 2 0,0 5 0,0-10 0,2 2 0,2 7 0,6-5 0,-10-4 0,4 4 0,7 5 0,-2-5 0,-9-4 0,9 4 0,3 1 0,-1-1 0,-11-4 0,14 4-321,3-2-271,1 0-112,-18-2 704,19 1-864,1 1-144,0-2-329,-20 0 1337,22 0-1896,0 0-993,2-4-1359,-24 4 4248,21-3-11371,-21 3 11371</inkml:trace>
  <inkml:trace contextRef="#ctx0" brushRef="#br0" timeOffset="911">2303 651 18331,'0'0'0,"-1"-2"1665,1 2-1665,0 0 1128,0 0-392,0 0-120,0 0-3096,2 0 5552,2 0-2423,8 0 47,-12 0-696,4 0 624,10 0-72,-3 0-144,-11 0-408,11 1 272,2 0-72,0 0-112,-13-1-88,16 0 104,3 0-48,0 0-56,-19 0 0,22 0 40,0 0-24,2 0-112,-24 0 96,24-2-304,2-2-408,2 1-576,-28 3 1288,26-9-2105,0 7-951,0-8-1393,-26 10 4449,28-3-9522,-28 3 9522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35.1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 12346,'0'0'0,"0"0"3513,0 0-3513,0 0 1760,-1-2-471,0 2-329,1 0-960,-1 0 832,0 3-40,1 2-48,0-5-744,0 10 696,0-1-63,0 1-145,0-10-488,0 14 456,0 2-64,0 2-56,0-18-336,0 20 320,0 0-32,0 3-8,0-23-280,2 23 272,0-2-64,0 3-40,-2-24-168,0 23 144,3 0-128,0 0 16,-3-23-32,4 21 0,-1 1-32,0 0 104,-3-22-72,4 19 72,5-1 0,-7-1-8,-2-17-64,4 16 40,-1 0-8,0-1 8,-3-15-40,4 14 32,-1-2 8,1 1-24,-4-13-16,2 10 48,-2-1-24,2 0 8,-2-9-32,0 9 32,3-5-16,-3 5-64,0-9 48,0 3-56,0 1-64,0-1-128,0-3 248,0 3-480,0-2-344,0 0-416,0-1 1240,2 0-1689,-2 0-423,0 0-489,0 0 2601,2-2-3448,0-2-5714,-2 4 9162</inkml:trace>
  <inkml:trace contextRef="#ctx0" brushRef="#br0" timeOffset="1037">337 51 19524,'0'0'0,"0"0"0,-1 0 1696,-3 0-664,-5 2-408,9-2-624,-3 4 537,-1 6 7,0 0 48,4-10-592,-5 10 656,-5 4-72,5 1-16,5-15-568,-12 16 552,2 3-152,-1 2-104,11-21-296,-11 22 296,2 2-208,0 0 33,5 1-81,4-25-40,-4 24-24,-5-1 64,7-1 24,2-22-64,-2 20 104,1 0 24,1-1-8,0-19-120,0 18 136,3 1-56,7-3 24,-10-16-104,3 13 104,11 0-88,-3-2 72,-11-11-88,15 10 48,2-1-24,-1-4 40,-16-5-64,17 10 32,2-7 40,0 0-24,-19-3-48,19 2 48,3-1-24,-3-1 8,-19 0-32,19 0 0,0-3 32,-2-7 0,-17 10-32,17-4 16,0-7 56,0 2-40,-17 9-32,17-10 16,-1-3 48,-1 2-80,-15 11 16,14-15 0,-3 1 40,-1-1-8,-10 15-32,9-17 48,-5 1-64,6-1 16,-10 17 0,2-19-16,1-2 48,-3 0 32,0 21-64,0-23 40,0 1 24,-4-1-48,4 23-16,-10-21 0,1 0 0,-3 2-16,12 19 16,-12-17-32,-2 2 32,-2 4 16,16 11-16,-16-10 16,0 1-32,0 7 0,16 2 16,-14-3-32,-1-7 16,0 10-24,15 0 40,-14-2-128,2 2-128,0 0-256,12 0 512,-10 0-840,7 0-377,-8 1-415,11-1 1632,-1 3-1985,-1-1-239,1 1-225,1-3 2449,0 4-2816,3-1-553,11-1-4641,-14-2 8010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37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242 5 10482,'0'0'0,"0"0"0,-11-2 1656,7 2-376,-11-2-159,15 2-1121,-11 0 928,0 0-136,-3 0-120,14 0-672,-14 0 584,-4 1-48,1 2 8,-1 1 33,0 0 79,2 1 64,16-5-720,-16 9 712,3-6-24,1 2-104,12-5-584,-12 10 440,3-6-136,6 6-111,3-10-193,-5 4 96,2 9-56,2-4-16,1-9-24,0 10-8,2 2-8,7-1 0,-9-11 16,4 12-24,10-1 8,-1 0 8,-13-11 8,15 15-32,1-1-8,2 1-24,-18-15 64,21 16-57,1-3 17,3 2-16,-25-15 56,23 15-56,0-1 88,0 0-64,-23-14 32,23 15-88,1 1 32,-3 1-40,-21-17 96,20 16-56,-3-1 112,-3-1-16,-14-14-40,14 15 32,-4-1-8,-6 1-40,-4-15 16,10 15 32,-8-1-24,1-2-16,-3-12 8,0 13 40,0-2-32,0-1 48,0-10-56,-3 10 104,-1-6-16,-8 7 33,12-11-121,-4 4 104,-10 6 24,3-6-8,11-4-120,-12 4 120,0 1 32,-1-2 0,13-3-152,-12 4 168,-1-2 0,-2-1 8,15-1-176,-14 0 208,-1 0 32,0-3 24,15 3-264,-11-11 248,-1 8 8,2-9-48,10 12-208,-9-9 248,0 0-48,5-1-40,4 10-160,-4-11 128,0-1-40,3-1 0,1 13-88,0-15 32,2-1-24,2-1-48,-4 17 40,11-17-32,-2-2 16,0-1-24,-9 20 40,11-21 16,-1-2-48,1 0 80,-11 23-48,13-26 40,2 0-24,-2 1 0,-13 25-16,13-25-32,-2 1 48,-2 3-16,-9 21 0,4-20 40,7 2-8,-7 1 56,-4 17-88,2-15 120,-2 2-64,0 2 64,0 11-120,0-9 96,-1 0-8,-3 5 64,4 4-152,-10-10 88,7 8 1,-8-2-33,11 4-56,-9-3 16,5 0 0,-10-1-48,14 4 32,-11 0 0,0-2-56,2 2-17,9 0 73,-9 0-64,6 1-48,-7 1 8,10-2 104,-2 4-336,0-1-248,0 2-424,2-5 1008,0 3-1520,0 2-385,0-1-359,0-4 2264,2 4-2705,8 0-752,1 0-5304,-11-4 8761</inkml:trace>
  <inkml:trace contextRef="#ctx0" brushRef="#br0" timeOffset="381">550 264 16963,'0'0'0,"0"0"0,-3 0 1512,1 0-751,-2 0-393,4 0-368,-1 0 152,1 2-64,2 2-16,-2-4-72,4 3 40,9 2 48,-9-1 8,-4-4-96,13 9 168,-3-5 16,0 6-16,-10-10-168,9 5 144,3 6-48,1-2 8,-13-9-104,14 9 152,2 0 16,-3 1 40,-13-10-208,14 9 232,0 0 24,-2 1 0,-12-10-256,12 11 264,-2 1 8,-7 0-32,-3-12-240,9 13 256,-6-1-55,-1 0 7,-2-12-208,2 12 216,-2 0-64,0-2 56,0-10-208,0 9 248,-1 0-40,-2-4 16,3-5-224,-9 12 224,4-3-32,-6-5 80,11-4-272,-11 11 296,0-7-72,0 0-8,-2 1-40,2-1-32,-2 0-40,2-1-16,-1-2-64,3 0-8,5-1 0,4 0-16,-10 0-32,9 0-80,1 0 112,-3-3-248,1 0-256,2-6-288,0 5-288,0 4 1080,2-11-1385,8 2-103,0-2-96,2 0-89,3-2-47,2 0-144,-17 13 1864,18-15-2105,0-2-7,4-1-4514,-22 18 6626,0 0 0</inkml:trace>
  <inkml:trace contextRef="#ctx0" brushRef="#br0" timeOffset="732">942 214 15675,'0'0'0,"0"0"0,-10 3 2400,1 8-847,-4-1-481,13-10-1072,-13 12 896,0 2-96,2 0-88,11-14-712,-12 16 617,2 0-81,1 2-48,9-18-488,-9 18 456,5-1 8,0 0-64,4-17-400,-4 16 344,3 1-128,0 0-88,1-17-128,0 18 88,4-2-72,9-2-16,-13-14 0,11 14 16,2-3-32,2 0 16,-15-11 0,17 9-16,3-5-72,1 7-128,-21-11 216,23 3-528,1 2-528,1-2-745,-25-3 1801,27 1-2688,2 0-1033,0-1-6625,-29 0 10346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39.1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163 108 15499,'0'0'0,"0"0"2984,0 0-1839,0 0-1145,0 2 960,0 2-296,0 8-112,0-12-552,0 9 504,0 2-40,3 3 32,-3-14-496,0 14 513,2 2-57,0-2-40,-2-14-416,0 19 304,3-2-80,-1 1-16,-2-18-208,2 18 144,-2-1 8,2 2-48,-2-19-104,3 18 80,-3 0-24,2-1-8,-2-17-48,2 16 72,1 0-64,-1-1 24,-2-15-32,3 15-40,0-2-16,-1 0-8,-2-13 64,3 12-40,0 0 40,-1-2 0,-2-10 0,2 9-16,0-5 8,-2 6 8,0-7-16,0 1-168,0 0-216,0 0-208,-1-1-368,-2 1-273,-2-3-239,1 1-336,-5-1-329,9-1 2153,-4 1-2648,-5-1-761,6 0-3793,3 0 7202</inkml:trace>
  <inkml:trace contextRef="#ctx0" brushRef="#br0" timeOffset="997">0 291 14467,'0'0'0,"0"-2"2544,0 2-2544,0-4 1376,4 1-455,-1 0-249,-3 3-672,11-4 608,-9 2 16,9-2 32,-11 4-656,4-2 712,9 0-56,-2 0-31,-11 2-625,11-3 512,0 1-152,3 2-64,-14 0-296,14-2 176,1-1-8,2 1-56,-17 2-112,17-2 64,0-2 0,1 2-16,-18 2-48,20-2 8,1-2-16,3 1-208,-24 3 216,25-3-528,-2-1-384,1-5-561,-24 9 1473,24-2-2072,0-7-633,0 6-1048,-24 3 3753,23-9-8881,-23 9 8881</inkml:trace>
  <inkml:trace contextRef="#ctx0" brushRef="#br0" timeOffset="998">738 19 23861,'0'0'0,"-11"-4"1288,11 4-1288,-5-2 776,-10 0-400,6 2-72,9 0-304,-3 1 240,-9 2-32,3 6 8,9-9-216,-9 5 144,0 6-8,-3-6-8,12-5-128,-12 12 72,-2-2 24,2 0-8,12-10-88,-14 10 40,2 1 24,0 1-56,12-12-8,-9 12 33,4 0-50,-5-1-7,10-11 24,-3 12-32,0-2 16,2 1-16,1-11 32,0 10-16,0 2 16,4-1-88,-4-11 88,12 12-56,1-1 0,1 0-24,-14-11 80,17 11-40,0 0-8,2-1-8,-19-10 56,18 11-56,2-1-16,-1 1-32,-19-11 104,18 12-88,1-1 0,-2 2 32,-17-13 56,16 12 0,-3 1-32,0-1 48,-13-12-16,11 13 0,-1-2 0,0 3 24,-10-14-24,3 14-80,0-2 16,1 1 24,-4-13 40,2 11-56,-2-1 80,0 1 40,0-11-64,0 9 56,-2 0 16,-3-5-48,5-4-24,-11 11 32,6-8 40,-6 2 0,11-5-72,-9 9 104,0-7-16,0 0-40,9-2-48,-13 2 40,2 0 64,-2-1-32,13-1-72,-11 0 136,-1 0 40,0-3 33,12 3-209,-12-3 160,8-6-24,-6 7-32,10 2-104,-3-13 104,0 10 16,-1-11-40,3 3-80,1-2-16,3-2 40,-3 15-24,9-17 64,-6-1-32,13 0-32,-16 18 0,14-21-32,3 0-32,-1-2 56,-16 23 8,17-25 0,-2-2 0,1 1-32,-16 26 32,15-28 16,-1 0-48,2 1-16,-16 27 48,12-27-16,-1 3-8,-1 2 48,-10 22-24,4-19 48,5 2-16,-9 2 8,0 15-40,0-13 64,0 1-8,-2 3-8,2 9-48,-10-10 48,0 7-48,-1-6-32,11 9 32,-13-2-48,0-1-40,-1 3 0,14 0 88,-16 0-88,-1 0-64,1 4-16,16-4 168,-18 4-264,-1 8-33,2-8-87,17-4 384,-12 12-544,2-8-128,6 7-216,4-11 888,-3 4-960,0 6-121,3-6-183,0-4 1264,4 9-1600,8-6-609,0 1-871,-12-4 3080,15 4-9354,-15-4 9354</inkml:trace>
  <inkml:trace contextRef="#ctx0" brushRef="#br0" timeOffset="999">1172 52 24637,'0'0'0,"-1"0"2600,1 0-2600,-1 3 800,0 9-415,1-1-89,0-11-296,0 12 328,0 4-24,2 0 0,-2-16-304,3 17 264,1 2-40,-1 0-24,-3-19-200,9 21 160,-6 0-40,6 1-40,-9-22-80,2 22 88,8-2 24,-7 1 24,-3-21-136,10 19 208,-7 0-24,6 1-24,-9-20-160,3 17 144,7-1-88,-7-1 8,-3-15-64,12 14-32,-9 1-32,9-2 40,-12-13 24,3 12-112,8-1 80,-7-2-128,6-6-184,-6 6-368,-1-7-448,7 1-625,-6-2-991,5-1-1345,-9 0 4121,2 0-12291,-2 0 12291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41.7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9890,'0'0'0,"0"1"1528,0 0-552,0-1-976,0 3 848,0 1-80,0-1 17,0-3-785,3 3 832,0 2-8,0-2-32,-3-3-792,4 4 760,6-2-47,-8-1-9,-2-1-704,9 3 672,-5-2-56,7-1-24,-11 0-592,4 0 456,9 0-88,-1 0-40,-12 0-328,12 0 248,2 0-72,-2-3-16,-12 3-160,13-3 72,-2 1-24,2-2 8,-13 4-56,12-3 56,0-1-16,2 1-56,-14 3 16,11-9-352,0 7-464,1-1-632,-12 3 1448,10-3-2241,-7 0-711,9 0-233,-12 3 3185,2-2-7930,-2 2 7930</inkml:trace>
  <inkml:trace contextRef="#ctx0" brushRef="#br0" timeOffset="348">44 197 13866,'0'0'0,"0"0"3161,0 0-3161,2 0 840,1 0-424,7-2-240,-10 2-176,10 0 144,2-3 25,2 1-49,-14 2-120,16 0 80,-1-2-56,-1 2-40,-14 0 16,16-2-24,1-1-96,4 3-529,-21 0 649,21-2-1584,0 2-1153,0-2-5888,-21 2 8625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20.9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14 12722,'0'0'0,"-3"-2"2585,-1-1-1601,4 3-984,-11-3 688,8 1-136,-7 2-8,10 0-544,-4 0 504,-7 1 65,7 2 39,4-3-608,-13 8 584,3-5 16,0 9-8,10-12-592,-12 9 520,1 1-16,0 1-8,11-11-496,-12 12 393,-1 2 15,0-1 32,13-13-440,-13 17 344,1 0 56,1 1 8,11-18-408,-11 20 312,0-1 48,1 1-48,10-20-312,-10 20 232,2 1 56,3 0-72,5-21-216,-8 20 144,6 0-8,0-2-80,2-18-56,-2 18 64,2-2-24,3-2 8,-3-14-48,3 13 56,7-1-24,-6-3 8,-4-9-40,13 10 0,-3-2 0,1-4 32,-11-4-32,12 11-16,1-8 32,1 1 0,-14-4-16,17 4-32,0-2 0,2-1 8,-19-1 24,20 0-48,1 0-40,-1-2-32,-20 2 120,19-3-184,2-7-128,-2 8-144,0-8-304,1 7-312,-2-9-337,-18 12 1409,17-8-1768,-1-2-368,0 0-529,-16 10 2665,16-11-3537,-1-2-4888,-15 13 8425</inkml:trace>
  <inkml:trace contextRef="#ctx0" brushRef="#br0" timeOffset="589">493 18 15643,'0'0'0,"-4"0"2640,4 0-2640,-3 0 921,-6 1-529,9 3-248,0-4-144,0 4 104,0 7-32,2-7 56,-2-4-128,9 12 160,-7-3 40,1 0 72,-3-9-272,9 9 304,-7 3 40,6 1 32,-8-13-376,3 14 408,8 0 40,-8 1-8,-3-15-440,11 15 489,-8 0-17,7 1 16,-10-16-488,3 17 480,8-1-32,-8 0-8,-3-16-440,11 14 400,-7 0-24,6-2-32,-10-12-344,3 13 336,8 0-120,-8-1 24,-3-12-240,11 12 192,-8-1 17,6-1-1,-9-10-208,2 8 176,6-4 32,-6 6-56,-2-10-152,4 3 168,-1 1 8,0 0-24,-3-4-152,2 3 184,0 0-16,1-1-48,-3-2-120,3 1 120,-3 0 32,2-1-24,-2 0-128,0 0 168,0 0-32,0-2-8,0 2-128,0-2 152,2-1-72,-2-7 0,0 10-80,0-3 40,2-11 24,0 5 0,-2 9-64,2-12 32,0 0 64,0-2-8,-2 14-88,3-14 96,0-1 16,-1-1-80,-2 16-32,2-17 16,1-1 16,0-2-16,-3 20-16,4-18 0,-1-1 64,0 0-48,-3 19-16,2-18 24,1 1-8,-1 1-48,-2 16 32,4-15-24,4 2 8,-8 2 32,0 11-16,3-11-16,0 1 16,1 7-64,-4 3 64,3-12-48,5 9-48,-5-6-88,-3 9 184,3-2-272,6-2-96,-7-4-112,-2 8 480,9-2-672,-6 0-280,6-1-537,-9 3 1489,2-2-2208,6 2-961,-6 0-1072,-2 0 4241,3 0-10786,-3 0 10786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44.6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1 551 9281,'0'0'0,"0"0"0,0 0 1489,0-2-345,0 2-184,0 0-960,0 0 768,0 0-159,2 0-105,-2 0-504,2 0 416,0 0 0,1 0 0,-3 0-416,3 0 392,1 1-16,6 0-32,-10-1-344,2 2 336,8 2 8,-6-1 8,-4-3-352,10 4 352,-1-1-15,0 6-9,-9-9-328,11 4 328,0 0 0,-1 6-32,-10-10-296,12 5 304,-2 6-24,-7 0-16,-3-11-264,14 11 248,-11 0-40,8 2-40,-11-13-168,2 13 128,1 0 0,0 1-32,-3-14-96,2 15 64,0 0-16,-2-1 8,0-14-56,0 16 40,0 0 0,0-1 8,0-15-48,-1 15 32,-2 1-24,-1-1 32,4-15-40,-9 14-40,6 0 40,-2-1 16,5-13-16,-10 10 16,5 1 48,-5 0 0,10-11-64,-3 9 56,-9-5 8,9 8 0,3-12-64,-12 3 56,9 6 0,-2-5-16,5-4-40,-9 9 24,8-7-24,-2 0-16,3-2 16,-4 4-40,2-3-64,1-1-80,1 0 184,-1 0-360,1 0-200,0 0-288,0 0 848,0 0-1056,3-4-241,1-5-215,-4 9 1512,10-3-1832,-7-8-433,10 7-239,-13 4 2504,3-12-6650,-3 12 6650</inkml:trace>
  <inkml:trace contextRef="#ctx0" brushRef="#br0" timeOffset="414">275 581 14195,'0'0'0,"-4"0"1304,4 0-1304,-11 0 816,7 1-192,-6 2-16,10-3-608,-3 5 624,-6 5 17,6-1 71,3-9-712,-9 12 744,5-1-16,-7 3-8,11-14-720,-4 13 712,-6 2-88,7 1-55,-7 0-89,10-16-480,-4 18 440,0-1-64,4-17-376,-10 19 376,9-1-120,-1-1-72,1 0-88,1-17-96,0 17 32,0 0 24,3-2-48,6 0-8,-5 0-24,11-3-16,-15-12 40,12 12 0,3-3-88,2-5 56,-17-4 32,18 10-80,3-7-136,-1 0 32,-20-3 184,22 4-400,2-2-160,0-1-216,-24-1 776,24 0-1193,0 0-351,-24 0 1544,24-2-2000,-1-2-521,-1-5-632,1 7-5120,-23 2 8273,0 0 0</inkml:trace>
  <inkml:trace contextRef="#ctx0" brushRef="#br0" timeOffset="959">510 50 11754,'0'0'0,"0"-3"1184,0 3-1184,0-2 880,0-1-191,2 0-97,-2 3-592,4-2 544,-1 0 48,6 0 32,-9 2-624,3-4 664,7 2-24,-7-2-39,-3 4-601,13-2 536,-10-1-96,11 0-40,-14 3-400,3-3 344,13 1-56,-4-1 8,-12 3-296,13-2 288,0 0-16,1 0-16,-1 2-8,0 0-24,-1 0 0,-1 0-48,-2 1-16,-6 2 0,-3-3-160,13 10 152,-10-6-8,1 6 9,-4-10-153,3 5 160,-1 6 8,0-2 8,-2-9-176,0 9 168,0 2-32,-1 0-24,1-11-112,-3 12 96,-7 1 0,6 0 0,4-13-96,-10 11 72,5 1 8,-6-1 8,11-11-88,-5 10 64,-6-1-8,8 0-8,3-9-48,-9 5-16,6 6-40,-1-2 0,4-9 56,-4 4-56,1 6 40,-1-7 0,4-3 16,-1 5 0,1 4-56,3-7-8,-3-2 64,3 5-72,7 4-56,-6-7 72,-4-2 56,12 5-56,-3 4 8,2-7 56,-11-2-8,10 5 0,1-1-8,0 0-8,-11-4 16,10 4-32,-1 6-24,-6-7 48,-3-3 8,12 4-32,-10 7 8,8-8-8,-7 2 24,-1 4-24,0-6 32,-2 6 32,0-9-32,0 3 8,0 6 48,-1-6 32,1-3-88,-3 4 64,-7 5-24,7-7 16,3-2-56,-11 5 16,1-1 56,0 1-8,10-5-64,-12 4 32,-2 1 8,0-2-24,14-3-16,-12 5 0,-3-2 0,1 1-32,14-4 32,-13 3-80,-1-1-88,1-1-232,13-1 400,-11 2-704,2-1-449,4-1-567,5 0 1720,-9 0-2681,7 0-1432,1 0-4680,1 0 8793,0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48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137 582 8457,'0'0'0,"0"0"0,0 0 5097,-1 0-3848,0 0-449,0 1-224,1 1-72,0 2-72,0-4-432,-1 9 408,1-6-88,0 9-72,0-12-248,0 9 168,2 0-40,0 1-32,-2-10-96,2 11 64,2 2-16,-1-2 0,-3-11-48,3 13 32,-1-2 33,1 3-17,-3-14-48,4 13 72,-1-1-16,-1 2 0,-2-14-56,3 12 56,-1 0-8,0-1 24,-2-11-72,2 10 88,-2 2 48,3-2-16,-3-10-120,2 11 136,-2 0-24,2-1-32,-2-10-80,0 9 88,3-4-16,-3 6-24,0-11-48,0 5 64,0 5-16,0-6-24,0-4-24,0 9 32,0-5-24,-2 5-8,2-9 0,-1 3-8,0 2-48,0 0-8,1-5 64,-2 4-208,-1 0-168,0 0-200,3-4 576,-3 4-793,-1-1-239,1-1-224,3-2 1256,-4 2-1592,1 0-361,0-1-55,3-1 2008,-5 0-6594,5 0 6594</inkml:trace>
  <inkml:trace contextRef="#ctx0" brushRef="#br0" timeOffset="384">0 776 14275,'0'0'0,"3"-3"2200,-3 1-1096,0 2-1104,2-3 752,1 0-239,1 3 15,-1-2 64,-3 2-592,9 0 632,-6-2 48,6 2 8,-9 0-688,3-3 616,7 1-64,-6 2-55,-4 0-497,10-2 384,-1 0-64,1 2-72,-10 0-248,12-3 224,3 1-32,1 0-40,-16 2-152,16-3 112,1 1-80,-1 0-48,-16 2 16,17-3-72,1 0-40,1 0-224,2-1-408,-1 1-537,1 0-807,-21 3 2088,23-4-3265,-2 1-7193,-21 3 10458</inkml:trace>
  <inkml:trace contextRef="#ctx0" brushRef="#br0" timeOffset="1321">851 224 9353,'0'0'0,"-1"-2"1713,-1-1-657,0 0-216,1 1-104,0-1-143,0 3-17,1 0-16,0 0-560,0-2 504,0 0-16,2 0-64,-2 2-424,3 0 392,8-3-48,-8 1-8,-3 2-336,10 0 296,-6-2 0,9-1 17,-13 3-313,11-2 304,-1 0 16,1-2 8,-11 4-328,14-2 336,0 2 16,1-2-8,-2 2 0,1 0-48,-2 0-64,-1 0-24,-1 1-48,-1 1-32,-9-2-128,3 4 144,9 0-64,-10 1-8,-2-5-72,4 9 24,-1-6-8,-1 2-8,-2-5-8,0 10 16,0-6 104,0 5-72,0-9-48,0 3 96,-1 9-16,-2-8-40,3-4-40,-5 13 64,-4-10 8,6 8 8,3-11-80,-10 4 40,7 5 0,-2-6-56,5-3 16,-4 11 0,1-8-8,-1 7-8,4-10 16,-2 4-40,1 0-24,1 1 8,0-5 56,0 4-96,2 1 0,1 0 16,-3-5 80,12 4-88,-9 0-8,12 0 16,-15-4 80,10 5-88,3-2 8,0 0-24,-13-3 104,14 4-96,1 0 40,1 1-16,-16-5 72,16 5-56,-1 4 16,-3-7 24,-12-2 16,12 9-8,-3-5-8,-6 6-8,-3-10 24,12 3-16,-9 6 32,0-5 0,-3-4-16,4 10 0,-1-7-16,0 8 16,-3-11 0,0 3 40,0 7 8,0-6 24,0-4-72,-2 16 416,0-12-416,-2 5-1936,-6-5 368,1-3 79,-3 8-271,12-9 1760,-12 5 304,-1 4-224,-3-6-48,16-3-32,-14 9 64,-1-6-8,0 1-56,15-4 0,-13 5 48,-2-2-24,0 1-24,15-4 0,-15 3 56,0 0-40,3 0-16,12-3 0,-13 2 24,2 0-64,1-1 16,10-1 24,-10 1-112,5 1-304,-5-1-240,10-1 656,-3 0-1113,0 0 1113,2 0 0,1 0 0,-1 0 0,1 0-8369,0 0 8369</inkml:trace>
  <inkml:trace contextRef="#ctx0" brushRef="#br0" timeOffset="1998">722 771 6865,'0'0'0,"-2"0"2104,2 0-2104,-4 0 753,1 0 39,-1 0-16,4 0-776,-2-2 792,0 2 56,1 0 40,1 0-888,-2 0 913,1-3-1,0 3-48,1 0-864,0 0 784,0 0-120,0-2-64,0 2-600,0 0 545,2-2-1,2 2-24,-4 0-520,9-2 480,-6 2-40,11-3-56,-14 3-384,10-2 336,2 0-48,3-1-32,-15 3-256,16-2 224,4-1-24,4-1-40,-24 4-160,27-9 120,3 6-40,3-7 0,-33 10-80,32-4 64,4-7 48,1 7-55,-37 4-57,38-12 80,0 8 0,1-8 16,-39 12-96,38-4 112,-1-8 24,1 8 24,-38 4-160,34-11 192,-1 8-48,-1-6-40,-32 9-104,29-4 88,-1 1-48,-2-6 32,-26 9-72,25 0 56,-2-4-16,-2 2-16,-21 2-24,17-2 16,-1-1 0,-3 3 0,-13 0-16,13-2 8,-1 2-8,-1 0-24,-11 0 24,3 0-32,9 0-24,-10 0-80,-2 0 136,2 0-280,1 0-256,0 0-273,-3 0 809,0 1-1168,0 0-280,0 0-433,0-1 1881,-1 4-2584,-2-1-825,-1 1-4641,4-4 8050</inkml:trace>
  <inkml:trace contextRef="#ctx0" brushRef="#br0" timeOffset="2434">945 917 10642,'0'0'0,"0"-4"2168,0 1-1280,4 0-431,6-1-201,-10 4-256,9-3 248,1-1 40,2 1 112,-12 3-400,12-2 472,2-2 24,1 2 8,-15 2-504,15-2 496,-1 2-8,1 0 48,-15 0-536,14 0 577,0 0-1,-1 1 40,-13-1-616,13 2 616,-3 2-40,-1 5-16,-9-9-560,4 3 528,5 8-96,-7-6-16,-2-5-416,2 14 369,-2-4-113,0 2 32,0-12-288,0 13 248,0 1-40,-1-2-24,1-12-184,-2 14 184,-2 0-72,0-3-16,4-11-96,-5 13 112,-5-3-40,7 2 48,3-12-120,-11 12 128,2-1 16,6-1 40,3-10-184,-10 11 200,6-2 48,1-5 24,3-4-272,-5 11 248,2-8 8,2 2-64,1-5-192,-2 4 176,2 5-88,0-6-48,0-3-40,0 4 64,4 1-48,-1-2 40,-3-3-56,12 5 56,-9-2-24,11 0-32,-3 1 0,-11-4 0,14 2-40,2 0 40,1 0-32,-17-2 32,17 0 0,4 0-32,-1 0-24,-20 0 56,24-3-136,0 0-144,1-6-80,0 9-200,-1-4-296,3-5-400,-2 7-553,2-1-527,-3-7-561,-24 10 2897,22-2-3793,0-1-4840,-22 3 8633</inkml:trace>
  <inkml:trace contextRef="#ctx0" brushRef="#br0" timeOffset="3027">1879 458 9474,'0'0'0,"0"0"1088,0 0-80,0 0-1008,0 0 824,0 0-144,0 0-48,0 0-2768,0 0 4913,0 0-2041,0 0 72,0 0-5129,2 0 9434,0 1-4369,-2 1-104,0-2-640,3 2 584,0 2-63,0-1-73,-3-3-448,4 3 408,7 2-56,-2 4 40,-9-9-392,11 4 424,1 7 16,1-1-24,0 1-32,2-1-64,1 2-48,0 1-48,-1 1-47,-3-2-17,-12-12-160,14 14 168,-1-1 8,-3 1-56,-10-14-120,10 15 128,-6 0-16,7-2-16,-11-13-96,2 15 80,2-2 0,-1 0-8,-3-13-72,2 14 72,-2 0 40,0 1-48,0-15-64,0 13 72,-1 0-16,-2-1 32,3-12-88,-5 12 96,-4-1-24,6 1-8,3-12-64,-9 10 48,0 0 8,-1-1 0,10-9-56,-10 9 40,1-5-24,6 5 0,3-9-16,-11 3 0,8 1 0,-8-1 8,11-3-8,-4 4-8,0-3-64,-1 0-96,5-1 168,-3 0-296,-1 0-152,1-2-184,3 2 632,-3-4-777,2-6-143,1 6-128,0 4 1048,0-11-1096,3 1-16,6-2-25,-9 12 1137,2-12-1144,8-2-40,-6-1-136,-4 15 1320,12-13-1521,-3-2-151,-5 0 64,-4 15 1608,15-17-6034,-15 17 6034</inkml:trace>
  <inkml:trace contextRef="#ctx0" brushRef="#br0" timeOffset="3392">2166 471 13170,'0'0'0,"-3"0"2673,-8 1-1017,11-1-1656,-4 4 1225,-8 5-257,9-5-24,3-4-944,-3 14 896,-2-2-96,2 1-152,3-13-648,-5 14 609,0 2-89,2-1-24,3-15-496,-3 16 432,1 0-120,1 0-56,1-16-256,0 17 168,0 0-72,4-1-40,-4-16-56,11 15 32,-1-1-32,1 0 16,-11-14-16,11 15 16,2-3-64,0 0 48,-13-12 0,14 11-16,3-1 8,0-5-24,5 6-112,-22-11 144,21 4-352,3 6-224,-24-10 576,24 2-952,3 2-457,-2-1-367,2-2-609,-27-1 2385,27 1-3216,2-1-6074,-29 0 9290</inkml:trace>
  <inkml:trace contextRef="#ctx0" brushRef="#br0" timeOffset="3670">2340 22 11034,'0'0'0,"0"-2"1488,3 0-456,-3 2-1032,3-4 761,6 2-121,-7 0 8,-2 2-648,11-3 624,-8 1 0,11 0-48,-14 2-576,9 0 544,2-3 8,0 3 25,-11 0-577,10 0 616,0 0 8,-6 2 32,-4-2-656,11 1 632,-9 2 8,7 1-8,-9-4-632,3 3 609,-1 0-17,-2 7-56,0-10-536,0 3 528,0 7-32,0-6-32,0-4-464,-1 12 416,-3-3-48,-6 2-40,10-11-328,-3 10 280,-9 1-56,2 3-24,10-14-200,-10 12 169,-2 1-49,1-2-8,11-11-112,-9 12 112,0-3 16,5-5-32,4-4-96,-3 11 72,1-8-40,2 6-32,0-9 0,0 4 24,2 0-24,9 5 0,-11-9 0,11 3 16,1-1-16,3 0-40,-15-2 40,19 0-48,2 0 0,4-2-144,-25 2 192,27-2-368,3-2-313,2-5-439,-32 9 1120,34-2-1632,-1-2-729,1 1-967,-34 3 3328,32-9-4953,-2 7-4169,-30 2 9122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58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7 9442,'0'0'0,"-2"0"864,-1 0-96,3 0-768,-3-2 712,0 2-16,0 0 24,3 0-720,-2 0 704,1 0-71,0 0-89,1 0-544,0 0 440,0 0-104,0 0-24,0 0-1400,0 0 2464,3 1-1088,1 0 24,-4-1-312,10 0 320,-8 0 8,7 0 32,-7 0 24,-2 0-384,12 0 345,-9 0 63,12-2 8,-15 2-416,10-2 376,-1 2 32,2-2 16,-11 2-424,10 0 360,-1 0 40,1 0-48,-10 0-352,4 0 288,6 0-8,-8 1-32,-2-1-248,9 2 200,-9 1 0,3 1-8,-3-4-192,2 3 137,0 2 23,-2-1-8,0-4-152,0 11 112,0-8-8,0 9 32,0-12-136,0 10 56,-1 0 0,-2-1 24,3-9-80,-4 10-8,1 0 32,-1 0-8,4-10-16,-1 9-16,0 0 16,1 0-16,0-9 16,0 9-24,9 0 0,-6 1-24,-3-10 48,11 4-80,-2 7 16,1-7-32,-10-4 96,14 9-128,0-6-8,3 1-16,-17-4 152,17 3-160,1 2 39,3-2 41,-21-3 80,19 5-40,-1-2 0,-3 2 40,-15-5 0,11 3-40,0 2 24,-2-1 16,-9-4 0,2 5-16,0-2 32,1 1 8,-3-4-24,0 4 32,0 1 32,-4 5 0,4-10-64,-4 4 48,-7 7 41,2-7-17,9-4-72,-10 13 64,-2-8 8,-2 6-32,14-11-40,-15 5 40,-1 6 16,0-2 8,16-9-64,-16 3 96,0 8-24,1-8-8,15-3-64,-16 5 56,2 4-24,0-6-8,14-3-24,-15 4 40,3 0-8,-1 1-24,13-5-8,-11 3-8,0 1-64,2-2-104,9-2 176,-3 2-400,-1-1-313,1 0-463,3-1 1176,-2 0-1696,1 0-505,1 0-671,0 0 2872,0-2-2977,2 0-4705,-2 2 7682</inkml:trace>
  <inkml:trace contextRef="#ctx0" brushRef="#br0" timeOffset="329">0 528 12802,'0'0'0,"0"-2"2953,0 2-2953,0-2 1336,3-2-584,7 1-352,-10 3-400,2-2 336,10 2-47,0-3 31,-12 3-320,15 0 320,3-2-56,0 0 16,-18 2-280,21-2 232,0-2-48,3 2-16,-24 2-168,26-2 112,2-2-32,0 1 24,-28 3-104,29-4 72,0-5-16,3 9-8,-32 0-48,32-9 24,-1 9-8,0-3-8,-31 3-8,28-4-24,-2 1-16,1 1-32,-27 2 72,21-3-256,1 1-240,-3 0-288,-19 2 784,17 0-1217,-2 0-383,-2 0-560,-13 0 2160,11 0-2641,-7 0-4921,-4 0 7562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56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1 7345,'0'0'0,"0"0"512,0 0-176,0 0-336,2 0 360,1 0 56,-3 0 17,0 0-433,0 0 432,2 0 64,-2 0 24,0 0-520,0 0 568,0 0 40,2 0 16,-2 0-624,3 2 608,-1 2-16,0 0-31,-2-4-561,0 10 520,0-5-40,2 8-32,-2-13-448,3 10 368,-3 1-72,0 3-48,0-14-248,0 14 208,0 0-72,0 2 24,0-16-160,0 16 104,0 0-8,0 0 8,0-16-104,0 16 64,0 0-8,0-2 0,0-14-56,0 13 48,0-1 0,0-1 0,0-11-48,0 12 48,0-2 0,0-1 0,0-9-48,0 10 48,0-5-16,0 7 32,0-12-64,0 4 32,0 6 40,0-7-8,0-3-64,2 5 48,-2 4 0,0-7-24,0-2-24,0 4 48,0-1-16,0 1 8,0-4-40,0 3 96,0 1-71,0-3 23,0-1-48,0 2 24,2-1-40,-2 0 40,0-1-24,0 1 0,0 1 16,0-1-80,0-1 64,0 0-129,0 0-103,0 0-128,0 0 1081,0 0-1890,0 0 577,3 0-144,-3 0 736,0 0-960,0-3-361,0 0-295,0 3 1616,-2-2-1840,1-1-865,-1 0-2680,2 3 5385</inkml:trace>
  <inkml:trace contextRef="#ctx0" brushRef="#br0" timeOffset="443">6 220 10834,'0'0'0,"-2"-3"1760,1 1-480,1 2-1280,-1-2 1073,1-2-129,-1 2-112,1 2-832,0 0 744,0-2-72,0 2-71,0 0-601,3-2 536,1-1-40,7 3-48,-11 0-448,4-2 368,8 2-24,-2-2-80,-10 2-264,13-2 256,3-1 24,2 0-8,-18 3-272,20-4 248,1-5 8,1 7-24,-22 2-232,24-3 176,2-1 0,0-5-80,-26 9-96,28-2 48,-2-2-48,0 1-120,0 0-144,0-1-320,0 1-408,-26 3 992,23-4-1392,-1 2-569,0 0-567,-22 2 2528,20-3-3017,-1 1-4937,-19 2 7954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1:59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41 320 14595,'0'0'0,"-1"0"1936,-1 1-944,2-1-992,-4 2 616,2 2-104,0 5 73,2-9-585,-1 3 632,-2 9 56,1-8 16,2-4-704,-2 13 624,-2-2-72,2 1-72,2-12-480,-3 12 376,-1 2-39,2-1-57,2-13-280,-2 16 216,1 0 32,-2-1-40,3-15-208,-1 15 208,1 0-24,0 0-32,0-15-152,0 14 112,4 1-16,5-1-40,-9-14-56,3 14 40,10-2 16,-2-2-24,-11-10-32,13 11 32,1-2-8,4 0 8,-18-9-32,17 9-32,2-4 16,-1 6 8,-18-11 8,20 3-48,-2 2 32,1-2 32,-19-3-16,20 4-16,-2-2 32,0-1 0,-18-1-16,17 0-32,1 0-8,-2 0-96,-16 0 136,17-2-296,-2 0-136,-2-2-120,-13 4 552,14-9-705,-2 7-63,-1-2-216,1-7-256,-2 9-232,-6-9-353,7 8-295,-9-7-241,2 6-23,-4 4 2384,3-12-6642,-3 12 6642</inkml:trace>
  <inkml:trace contextRef="#ctx0" brushRef="#br0" timeOffset="1">235 518 14771,'0'0'0,"0"0"0,-3 1 3920,-1 3-2415,0 6-761,4-10-744,-4 10 384,1 3-176,2 0-88,1-13-120,0 14 80,0 1-48,0-1 8,0-14-40,0 13 32,2 1-64,0 1-8,-2-15 40,2 15-48,2-2 24,-1 1 48,-3-14-24,4 11 64,5 1-48,-7-1-16,-2-11 0,10 12 8,-7-2-16,6 2 32,-9-12-24,3 11-24,7-1-144,-6 0-288,-4-10 456,10 9-968,-6 0-785,5-4-927,-9-5 2680,3 10-3337,0-6-4753,-3-4 8090</inkml:trace>
  <inkml:trace contextRef="#ctx0" brushRef="#br0" timeOffset="1305">678 10 9498,'0'0'0,"0"0"1216,0 0-1216,0-2 1080,0-1-144,0 3-112,0 0-824,3 0 729,0 0-81,0 0-48,-3 0-600,11 0 568,-8 0-48,6 3-24,-9-3-496,4 3 480,9 0-32,-9 6-40,-4-9-408,15 4 361,-5 5-25,0 0 24,-10-9-360,12 10 384,-1 1-8,0 0 0,-11-11-376,13 10 384,-1 2-48,0-2 32,-12-10-368,11 11 320,-1 1-24,-6 0-24,6 1-16,-8-1-24,2 2-64,-1-1 9,1-1-49,-2 2 8,-2-14-136,0 13 136,0 0-32,0 0 8,0-13-112,-1 11 96,0 0-16,-2 0 16,3-11-96,-2 10 48,-1-1 16,-2-4 8,-4 6 8,6-6 32,-8 5-40,11-10-72,-3 3 72,-10 6-32,9-5 0,4-4-40,-13 3 32,4 1-48,6-1-80,3-3 96,-12 2-200,9 1-128,-6-2-112,9-1 440,-2 0-505,-1 0-87,1 0-80,2 0 672,-1-3-824,1 0-144,0-7-176,0 10 1144,2-4-1297,2-8-95,6 3-160,-10 9 1552,3-11-1593,10 1 25,-3-2 80,-10 12 1488,11-12-1193,1-1-7,-1-2-3889,-11 15 5089</inkml:trace>
  <inkml:trace contextRef="#ctx0" brushRef="#br0" timeOffset="1676">1013 13 8985,'0'0'0,"-1"-3"1545,1 3-1545,0-4 1480,-1 1-144,0 1-135,1 2-1201,-2 0 1040,-2 0-144,2 0-112,-1 1-80,-2 1 0,2 3 17,3-5-721,-9 11 768,5-6 0,-5 7-40,9-12-728,-3 10 696,-7 2-80,7 0 1,3-12-617,-11 14 552,7 0-72,-6-1-32,10-13-448,-3 15 376,-2 0-80,0 0-64,5-15-232,-3 17 184,0-1-88,3 0 24,0-16-120,0 18 112,2-2-8,7 0-32,-9-16-72,3 15 40,11-2 8,-1 0-40,-13-13-8,12 11 0,3 0-8,2-2-8,-17-9 16,18 4-104,1 8-64,2-9-152,-21-3 320,23 4-568,0-1-232,1 0-312,-24-3 1112,24 2-1577,-2-1-599,1-1-801,-23 0 2977,23 0-3593,0-4-4984,-23 4 8577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2:03.2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134 299 6617,'0'0'0,"0"0"2328,3-3-1487,-1 3 47,-2 0-888,2 0 840,0-2 0,1 2 48,-3 0-888,2 0 937,0 0-1,2 0 8,-2 0 8,-2 0-952,2 0 904,0 1-31,1 3-1,-3-4-872,2 3 808,-2 2-24,0 5-56,0-10-728,2 3 696,-2 8-48,0-7-23,0-4-625,0 14 536,0-4-48,0 2-56,0-12-432,0 11 312,0 0-32,-1 2-80,1-13-200,0 11 144,0 2-16,0 1 16,0-14-144,0 13 64,0 0 8,0 0-48,0-13-24,2 13 0,2-1 88,-2 1-56,-2-13-32,4 13 16,-1-1 24,0-1-40,-3-11 0,3 12 16,0-2 0,1-5 8,-4-5-24,3 11 16,0-7 16,1 6-8,-4-10-24,2 3 16,1 2-32,0-1 16,-3-4 0,2 4-16,-2-1-40,0 1-176,0-4 232,2 2-472,-2 0-352,0 0-320,0-2 1144,-1 3-1457,0-2-271,-1 0-160,2-1 1888,-5 1-2257,1-1-207,-5 0-225,9 0 2689,-5 0-7570,5 0 7570</inkml:trace>
  <inkml:trace contextRef="#ctx0" brushRef="#br0" timeOffset="384">1 511 15979,'0'0'0,"0"0"0,0-3 1728,0 3-591,0-2-385,0 2-752,2 0 632,2-2 8,-1 2-40,-3 0-600,11 0 640,-7 0-56,9-2-64,-13 2-520,11 0 473,1-3-89,0 3-24,-12 0-360,12-2 272,2 0-16,2 0-16,-16 2-240,17-3 176,2 0-32,3-1-32,-22 4-112,21-3 40,2-6-80,1 7-224,-24 2 264,25-4-664,3-5-512,1 9-737,-29 0 1913,31-3-2824,0-6-1073,-5 6-5513,-26 3 9410</inkml:trace>
  <inkml:trace contextRef="#ctx0" brushRef="#br0" timeOffset="804">912 0 13970,'0'0'0,"-2"0"2993,0 0-1545,2 0-1448,-3 0 1057,0 1-257,2 3-64,1-4-736,-2 11 752,1-6 32,0 8 8,1-13-792,-1 12 737,1-2-57,0 3-64,0-13-616,0 12 448,0 2-88,0-1-120,0-13-240,0 16 144,0-1-24,2 0-8,0 1-72,2-2 24,-1 0 24,0 2-80,1-2-16,6 1-56,-10-15 64,2 14-56,2-2 0,5 0 112,-9-12-56,0 11 56,3-1-8,1-1-24,-4-9-24,3 9 32,1-4-32,-1 5-16,-3-10 16,3 4-88,1 6-96,-2-7-152,0 6-216,2-5-240,-2-1-352,-2-3 1144,0 4-1553,0-1-383,0 1-465,0-4 2401,0 2-3072,0 0-41,0 0-4601,0-2 7714</inkml:trace>
  <inkml:trace contextRef="#ctx0" brushRef="#br0" timeOffset="1277">736 625 15731,'0'0'0,"-1"-3"2416,-1 1-1151,2 2-1265,-2-2 784,1 0-240,1 2-128,0 0-416,3-3 336,0 1 56,8 2-40,-11 0-352,10-3 416,0 0-72,5 0-72,-15 3-272,16-3 217,1-7-113,2 8-32,-19 2-72,21-9 40,3 7 0,2-7-16,-26 9-24,26-4 0,1-7 32,2 7-16,-29 4-16,26-11 8,3 9 8,-1-7-16,-28 9 0,30-3-56,-2 0-48,1-6-144,-29 9 248,27 0-457,-1-4-263,-1 1-312,-25 3 1032,24-2-1280,-3-1-369,-2 3-167,-19 0 1816,17 0-2136,-2 0-297,-1 1-7,-14-1 2440,10 4-6322,-10-4 6322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2:05.0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241 11 12810,'0'0'0,"0"0"1985,0 0-777,0 0-1208,0 0 792,0 0-168,0 0-88,0 0-2488,-1 0 4456,1 0-1935,0 0 39,0 0-608,0 0 672,-1 0-32,-1 0 0,2 0-640,-4 1 616,1 0-56,-6 1 16,9-2-576,-3 4 569,-7-1-41,6 1 0,4-4-528,-12 4 464,1 1-80,-1-1 8,12-4-392,-14 12 424,-1-9-80,0 10 8,15-13-352,-15 4 304,-1 9-80,2-9 9,14-4-233,-15 13 208,0-4-96,1 0 0,14-9-112,-10 10 96,1-1-96,5 1 24,4-10-24,-3 9-8,-1-5-8,0 8 0,4-12 16,-1 3-64,1 8-8,0-7-32,0-4 104,3 11-64,6-7-24,-5 6 16,-4-10 72,15 5-121,-4 4-39,2-6 56,-13-3 104,14 11-104,0-7 16,3 7 16,-1-6 16,-16-5 56,15 12-152,0-2 64,0 0 48,-15-10 40,13 10-104,0 0 104,-2 2-40,-11-12 40,12 10-16,-3 0 40,0-1 24,-9-9-48,3 9 40,9 2-24,-10-2-16,-2-9 0,3 10-24,1 0 32,-2-1 8,-2-9-16,0 10 48,0 0-48,-1-6 24,1-4-24,-3 11 48,-2-7 40,0 6 16,5-10-104,-10 4 56,7 5 32,-10-6 0,13-3-88,-9 5 88,-1 0 0,0-1-32,10-4-56,-13 4 32,2-1 56,-3-1 1,14-2-89,-15 2 80,3 0 32,0-1-32,12-1-80,-9 0 120,5 0 0,-8-3-64,12 3-56,-2-3 64,-2 0-80,2-6-48,2 9 64,0-4-144,0-8-56,9 0-48,-9 12 248,9-13-281,4-2-31,1-2-80,-14 17 392,16-20-424,2 0-48,-1-2-40,1-2 32,-2-1 128,1-2 128,1-1 112,0 2 104,0 2 8,-18 24 0,15-23 0,-2 3 8,0 2 64,-13 18-72,10-19 128,0 5 48,-6 0 64,-4 14-240,3-13 280,6 2-8,-9 1-16,0 10-256,0-9 240,-2 5 32,-3-8 48,5 12-320,-10-4 360,7-5-24,-9 7 16,12 2-352,-9-4 361,-1 1-65,-1 0 0,11 3-296,-12-4 272,0 2-40,-1 2-8,13 0-224,-12-2 240,1 2-40,1 0-48,10 0-152,-10 0 144,0 0-112,-1 0-32,11 0 0,-3 0-48,-2 1-232,2 0-400,3-1 680,-4 1-1257,3 0-727,1-1-881,0 0 2865,0 0-3928,4 0-705,8 0-4809,-12 0 9442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32:09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8873,'0'0'0,"0"0"817,2-3-433,-2 3-384,2-2 160,2 2-128,-1 0 16,-3 0-48,9 0 24,-5 0-8,6 0 16,-10 0-32,3 0 40,10 0-8,-10 0 40,-3 0-72,13-2 80,-10 0-24,9 2 48,-12 0-104,3 0 88,11-3-8,-5 3 0,-9 0-80,3-2 72,11 2-16,-11-2 32,-3 2-88,13 0 64,-10 0 0,7-3-8,-10 3-56,3 0 40,0 0 0,1 0-8,-4 0-32,3 0 0,0 0-80,1 2-336,-4-2 416,2 2-992,-2 1-377,0 2-4312,0-5 5681</inkml:trace>
  <inkml:trace contextRef="#ctx0" brushRef="#br0" timeOffset="380">28 215 15227,'0'0'0,"0"-3"496,0 3-496,3-2 224,6 0-104,-5 2-32,-4 0-88,10 0 112,-6 0 8,9 0 0,-13 0-120,13 0 112,-2 0 32,1 0-32,-12 0-112,13-2 128,-1 2-40,-1-3 16,-11 3-104,14 0 128,-1-2-32,2 2 16,-15 0-112,15-2 96,0 2-24,2-3-24,-17 3-48,17 0 32,1 0-280,3 0-1080,-21 0 1328,20-2-2961,2 0-5456,-22 2 8417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96.20958" units="1/cm"/>
          <inkml:channelProperty channel="Y" name="resolution" value="344.9158" units="1/cm"/>
          <inkml:channelProperty channel="T" name="resolution" value="1" units="1/dev"/>
        </inkml:channelProperties>
      </inkml:inkSource>
      <inkml:timestamp xml:id="ts0" timeString="2022-03-23T09:48:04.4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20765 8300 0,'0'0'0,"0"0"16,0 0-16,0 0 15,0 0-15,0 0 16,0 0-16,0 0 0,0 0 0,0 0 16,-17 26-16,17-26 15,-28 50-15,-16 12 0,44-62 16,-51 67-16,-2-7 16,-11-3-16,64-57 15,-63 52-15,63-52 0,-69 46 16,-4-8-1,7-10-15,0-8 16,66-20-16,-69 17 16,69-17-16,-75 12 0,75-12 15,-72 14-15,72-14 0,-78 15 16,78-15-16,-76 14 16,76-14-16,-84 19 15</inkml:trace>
  <inkml:trace contextRef="#ctx0" brushRef="#br0" timeOffset="347.61">19897 8611 0,'0'0'0,"0"0"16,0 0-16,0 0 16,0 0-16,0 0 0,0 0 15,0 0-15,0 0 0,-29 35 16,-24 22-16,-7 18 0,-6-1 16,66-74-16,-61 75 15,61-75-15,0 0 16,-34 60-16,34-60 0,0 49 15,0-49-15,43 38 16,21-21 0,7-5-16,5-12 15,-76 0-15,81-6 0,3 2 16,-84 4-16,86-5 0,0-6 16</inkml:trace>
  <inkml:trace contextRef="#ctx0" brushRef="#br0" timeOffset="2452.23">20367 11254 0,'0'0'0,"0"0"16,0 0-16,0 0 16,0 0-1,0 0-15,0 0 0,-35 32 16,35-32-16,0 0 15,-60 58-15,-12 8 16,-4 2-16,10-10 16,9-4-16,57-54 15,-54 55-15,54-55 16,-61 49-16,61-49 16,0 0-16,-66 32 0,66-32 15,0 0-15,0 0 16,-65 7-16,65-7 0,0 0 15,0 0-15,-54-7 0,54 7 16,-47-21-16,47 21 0,0 0 16,0 0-16,-34-23 15</inkml:trace>
  <inkml:trace contextRef="#ctx0" brushRef="#br0" timeOffset="2868.84">19603 11516 0,'0'0'15,"0"0"-15,0 0 0,0 0 16,0 0-16,0 0 16,0 0-16,-18 29 15,-11 25-15,29-54 0,-37 69 16,-4 12-16,4-4 15,37-77-15,0 0 16,-29 71-16,23-15 16,21-13-16,25-20 15,18-20-15,11-14 16,-69 11-16,87-26 0,19-14 16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96.20958" units="1/cm"/>
          <inkml:channelProperty channel="Y" name="resolution" value="344.9158" units="1/cm"/>
          <inkml:channelProperty channel="T" name="resolution" value="1" units="1/dev"/>
        </inkml:channelProperties>
      </inkml:inkSource>
      <inkml:timestamp xml:id="ts0" timeString="2022-03-23T09:48:39.0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22107 8915 0,'0'0'16,"0"0"0,0 0-16,-37-18 15,37 18-15,-63-16 16,63 16-16,-88-35 15,88 35-15,-95-34 0,-4 3 16,99 31-16,-100-27 16,-1 5-16,3-1 0,98 23 15,-97-26-15,-11 3 0,108 23 16,-116-23-16,116 23 16,-124-18-16,-5 5 0,-6 0 15,135 13-15,-136-2 16,3 2-16,3 6 15,9 3-15,6-1 0,6 3 16,2 6-16,-4 4 0,5-4 16,8 0-16,0 3 0,98-20 15,-104 24-15,3 9 16,3 2-16,98-35 0,-101 40 16,5-2-16,4-7 15,6 10-15,86-41 16,-84 46-16,9 6 15,6 5-15,69-57 16,-69 63-16,6 6 16,63-69-16,-65 75 0,65-75 15,-57 76-15,2 5 16,55-81-16,-43 79 0,8-1 16,9-1-16,26-77 15,-23 78-15,3 1 0,20-79 16,-14 84-16,5 5 0,9-89 15,-3 85-15,9 5 16,-6-90-16,11 95 16,-11-95-16,23 103 0,-23-103 15,32 107-15,-3 1 0,3-10 32,-3-5-32,-1-15 0,10-1 15,4-6-15,-42-71 16,47 75-16,9 0 15,-2-4-15,10-2 0,-4-5 16,0-1-16,7-5 16,-3-4-16,5-4 0,2 1 15,-71-51-15,90 51 0,3 3 16,5-1-16,-98-53 16,115 46-16,1-6 0,-5-6 15,5-11-15,-4-5 16,-4-7-16,-4-5 15,5 0-15,-109-6 0,129 3 16,10-3 0,-7 3-16,0-3 15,-6-3-15,-5-6 0,6-3 16,2-2-16,-1-4 16,1-6-16,-2-3 15,-3-2-15,9-2 0,-12-7 16,1-2-16,-2-7 15,-4-7-15,-6 1 0,5-5 0,-6 0 16,-7 1-16,-1-1 16,-3-5-16,-3 2 0,0-2 15,-6 0-15,-8 0 16,0 0-16,-81 63 16,76-69-16,-4-9 0,-72 78 15,63-82-15,-3-5 0,-14 1 16,-8 2-16,-38 84 0,20-89 15,-5 0-15,-13-3 16,-7 0-16,5 92 0,-12-100 16,12 100-16,-25-110 15,-8 4-15,-7 9 16,40 97 0,-46-100-16,0 1 0,-3 13 15,-6-3-15,55 89 16,-63-84-16,-8 4 15,71 80-15,-80-78 0,-12 10 16,92 68-16,-101-64 0,0 13 16,3-2-16,98 53 15,-106-45-15,106 45 0,-108-40 0,-1 5 16,109 35-16,0 0 16,-124-28-16,124 28 15,-124-33-15,6 8 0,118 25 16,0 0-16,-115-17 15,7 8-15,108 9 0,-96 3 16,96-3 0,-111 14-16</inkml:trace>
  <inkml:trace contextRef="#ctx0" brushRef="#br0" timeOffset="52974.12">20070 13058 0,'0'0'0,"0"0"16,0 0-16,0 0 15,0 0-15,29 4 16,-29-4-16,64 5 0,-64-5 16,0 0-16,85 15 15,-85-15-15,96 12 0,-96-12 16,0 0-16,0 0 15,86 10-15</inkml:trace>
  <inkml:trace contextRef="#ctx0" brushRef="#br0" timeOffset="53222.57">20295 13352 0,'0'0'16,"0"0"-16,0 0 0,0 0 15,0 0-15,0 0 16,0 0-16,0 0 0,0 0 16,34 6-16,-34-6 15,55 5-15,25-2 16,-80-3-16,85-3 15,-85 3-15,102-14 16</inkml:trace>
  <inkml:trace contextRef="#ctx0" brushRef="#br0" timeOffset="59049.38">1576 6289 0,'0'0'16,"0"0"-16,0 0 15,0 0-15,0 0 16,0 0-16,0 0 15,0 0-15,0 0 16,31 3-16,-31-3 0,0 0 16,58 9-16,-58-9 15,0 0-15,0 0 16,67 20-16,-4 9 0</inkml:trace>
  <inkml:trace contextRef="#ctx0" brushRef="#br0" timeOffset="59224.48">1619 6775 0,'0'0'15,"0"0"-15,0 0 16,0 0-16,0 0 0,0 0 16,0 0-16,0 0 15,0 0-15,0 0 0,0 0 16,43-5-16,-43 5 15,75 3-15,21 5 0</inkml:trace>
  <inkml:trace contextRef="#ctx0" brushRef="#br0" timeOffset="61804.39">2493 5810 0,'0'0'16,"0"0"-16,0 0 16,0 0-16,0 0 0,0 0 15,0 0-15,0 0 16,32-9-16,-32 9 15,53-12-15,17-2 16,2-4-16,-72 18 0,73-14 16,-73 14-16,72-14 15,-72 14-15,72-5 0,-72 5 16,0 0-16,67 5 0,-67-5 16,0 0-16,51 32 15,-51-32-15,0 0 16,35 57-16,-35-57 0,9 75 15,-9-75-15,-12 80 0,-20 4 16,-8-7-16,-2-2 16,-5-6-16,47-69 15,-52 78-15,52-78 16,-62 80-16,-7-6 0,9-1 0,60-73 16,-49 71-16,8-7 15,41-64-15,-28 66 0,28-66 16,-14 63-16,14-63 15,0 55-15,16-12 16,-16-43-16,52 31 0,-52-31 16,72 17-16,20-8 15,8-6-15,-5-3 16,-95 0-16,0 0 0,101-9 16,2-2-16</inkml:trace>
  <inkml:trace contextRef="#ctx0" brushRef="#br0" timeOffset="62289.42">3612 6470 0,'0'0'0,"0"0"16,0 0-16,0 0 0,0 0 15,0 0-15,0 0 16,0 0-16,29 3 16,-29-3-16,47 6 15,-47-6-15,63 23 0,-63-23 16,61 43-16,-61-43 0,45 57 16,-45-57-16,23 72 15,-23-72-15,3 67 0,-17 7 16,14-74-16,-34 66 15,34-66-15,-50 66 16,50-66-16,-57 69 16,57-69-16,0 0 0,-61 52 15,6-27-15,55-25 16,-40-2-16,28-12 0,27-2 16</inkml:trace>
  <inkml:trace contextRef="#ctx0" brushRef="#br0" timeOffset="62574.4">4149 6438 0,'0'0'0,"0"0"15,0 0-15,0 0 16,-26 26-16,26-26 15,-47 55-15,-1 23 0,-5 6 16,13 2-16,40-86 16,-17 83-16,17-9 15,0-74-15,26 69 16,20-20-16,15-12 0,8-13 16,-69-24-16,74 5 0,2-10 15,-1-19-15</inkml:trace>
  <inkml:trace contextRef="#ctx0" brushRef="#br0" timeOffset="63554.52">4532 5709 0,'0'0'16,"0"0"-16,0 0 15,0 0-15,0 0 16,0 0-16,29 23 16,-29-23-16,52 41 15,-52-41-15,55 56 0,-6 11 16,-12-2-16,-8 2 0,-3 0 16,-6 5-16,-11 2 15,-1-2-15,-13 4 16,5-76-16,-17 78 0,-9 11 15,26-89-15,-35 95 0,-6 4 16,41-99-16,-48 97 16,-1-2-16,49-95 15,-49 86-15,49-86 16,-52 77-16,52-77 0,0 0 16,-49 64-16</inkml:trace>
  <inkml:trace contextRef="#ctx0" brushRef="#br0" timeOffset="64294.49">2432 5442 0,'0'0'0,"0"0"16,0 0-16,0 0 15,-20 28-15,-12 25 16,-8 16-16,-3 11 16,5-2-16,13 4 0,-4 1 15,-2 4-15,1 13 16,30-100-16,-26 104 0,8 8 15,18-112-15,0 124 16,12-1-16,5-2 16,-17-121-16,27 115 0,2-14 15,5-16-15,4-11 16,5-10-16,3-8 0,0-8 16</inkml:trace>
  <inkml:trace contextRef="#ctx0" brushRef="#br0" timeOffset="64939.61">5194 5419 0,'0'0'16,"0"0"-16,0 0 16,0 0-1,0 0-15,0 0 0,0 0 16,-18 23-16,-11 21 0,-8 10 16,37-54-16,-40 62 15,40-62-15,-36 65 16,36-65-16,-22 62 0,22-62 15,3 52-15,23-4 16,-26-48-16,45 32 0,16-15 16,-61-17-16,0 0 15,75 0-15,3-5 0,-15-15 16,-63 20-16,0 0 0,61-24 16,-61 24-16,0 0 15,63-28-15</inkml:trace>
  <inkml:trace contextRef="#ctx0" brushRef="#br0" timeOffset="65189.74">5346 5732 0,'0'0'15,"0"0"-15,0 0 16,0 0-16,0 0 16,-6 29-16,0 31 15,6-60-15,0 0 0,0 0 16,-3 89-16,3-89 0,0 0 16,0 0-16,11 107 15</inkml:trace>
  <inkml:trace contextRef="#ctx0" brushRef="#br0" timeOffset="81742.45">6561 6218 0,'0'0'16,"0"0"-16,0 0 15,0 0-15,0 0 0,0 0 16,2 34-16,1 29 16,3 18-16,-6 2 15,-3-3-15,3-80 0,-3 84 16,3-84-16,0 0 15,0 0-15,-3 81 0,3-81 16,-8 60-16</inkml:trace>
  <inkml:trace contextRef="#ctx0" brushRef="#br0" timeOffset="81942.55">6093 6525 0,'0'0'0,"0"0"15,0 0-15,43 0 16,35 0-16,38 0 16,17 0-16,-6 0 15,-1-9-15,4-5 16</inkml:trace>
  <inkml:trace contextRef="#ctx0" brushRef="#br0" timeOffset="82491.85">7853 5729 0,'0'0'16,"0"0"-16,0 0 15,0 0-15,0 0 16,0 0-16,0 0 0,-17 28 15,17-28-15,-26 72 16,26-72-16,-32 92 0,-15 9 16,-2-5-16,49-96 15,-35 97-15,35-97 0,-14 91 16,28-8-16,-14-83 16,39 74-16,24-18 0,12-16 15,6-16-15,5-21 16,3-9-16,-2-6 0,-87 12 15,0 0-15,84-26 16,0-11-16</inkml:trace>
  <inkml:trace contextRef="#ctx0" brushRef="#br0" timeOffset="82741.9">7977 6227 0,'0'0'0,"0"0"16,0 0-16,0 0 15,0 0-15,-8 43 16,-2 31-16,-4 15 0,-3 12 16,17-101-16,0 0 15,-20 104-15,20-104 0,0 0 16,0 0-16,-15 105 15,15-105-15,-5 95 16,5-95-16,5 81 0</inkml:trace>
  <inkml:trace contextRef="#ctx0" brushRef="#br0" timeOffset="83358.62">9139 5583 0,'0'0'0,"0"0"0,0 0 15,0 0 1,0 0-16,0 0 15,0 0-15,-34 28 0,-18 21 16,-3 20-16,55-69 16,-64 95-16,7 5 0,5 7 15,6 3-15,6 1 16,11-4-16,8 1 16,13-5-16,8-103 0,6 108 15,-6-108-15,20 103 0,-20-103 16,37 89-16,-37-89 15,43 75-15,4-12 16</inkml:trace>
  <inkml:trace contextRef="#ctx0" brushRef="#br0" timeOffset="83892.63">9119 5887 0,'0'0'15,"0"0"-15,0 0 16,40-5-16,31-7 16,-71 12-16,82-14 15,-82 14-15,0 0 0,90-9 16,-90 9-16,73 9 15,-73-9-15,0 0 0,0 0 16,37 26-16,-37 19 16,0-45-16,-32 68 15,-20 3-15,-6 1 0,0 2 16,5-3-16,2 5 0,8-4 16,8-7-16,35-65 15,-20 69-15,26-5 16,-6-64-16,26 57 0,-26-57 15,46 41-15,22-25 16,-2-18-16,-66 2 0,0 0 16,72-17-16,-72 17 0,74-27 15,4 4-15</inkml:trace>
  <inkml:trace contextRef="#ctx0" brushRef="#br0" timeOffset="84208.65">9688 6183 0,'0'0'16,"0"0"-16,0 0 16,0 0-16,0 0 0,0 0 15,28 20-15,-28-20 16,49 38-16,0 10 15,-49-48-15,38 67 16,-38-67-16,16 71 0,-21-5 16,-21 0-16,26-66 0,-43 73 15,-15-10-15,58-63 16,0 0-16,0 0 0,-60 51 16,60-51-16,-51 15 15,51-15-15,-27-20 0,27 20 16,3-46-16,23-20 15</inkml:trace>
  <inkml:trace contextRef="#ctx0" brushRef="#br0" timeOffset="84425.95">10063 6206 0,'0'0'0,"0"0"15,0 0-15,-34 29 16,-10 22-16,-2 19 15,4 5-15,42-75 16,-19 74-16,16-2 0,22-14 16,17-19-16,-36-39 15,49 21-15,-49-21 0,0 0 16,61 0-16,-61 0 16,63-32-16</inkml:trace>
  <inkml:trace contextRef="#ctx0" brushRef="#br0" timeOffset="84759.35">10256 5709 0,'0'0'0,"0"0"16,0 0-16,0 0 15,0 0-15,32 6 0,25 8 16,12 21-16,9 19 16,-9 15-16,-14 8 15,-3 10-15,-13-4 0,-20 7 16,-19-90-16,3 100 15,-23 12-15,-14-3 0,-19-5 16,-5-7-16,-2-8 16,-4-2-16</inkml:trace>
  <inkml:trace contextRef="#ctx0" brushRef="#br0" timeOffset="91858.72">10960 5201 0,'0'0'0,"0"0"16,0 0-16,0 0 15,29-6-15,-29 6 16,0 0-16,58-6 16,-58 6-16,0 0 0,0 0 15,68-3-15,-68 3 16,0 0-16,0 0 15,64 0-15,-64 0 0,31 9 16,-19 17-16,-12-26 0,-6 31 16,6-31-16,-29 49 15,-17 0-15,46-49 0,-52 52 16,52-52-16,0 0 16,0 0-16,-49 46 15,49-46-15,0 0 0,0 0 16,-28 38-16,28-38 0,-6 25 15,6-25-15,23 17 16,-23-17-16,40 18 0,9 7 16,-49-25-16,55 31 15,-55-31-15,40 36 16,-40-36-16,0 0 0,9 31 16,-9-31-16,-20 34 0,-27-3 15,-10-1-15,-4-5 16,1-4-16,-4-7 15,64-14-15,0 0 16,-60 0-16</inkml:trace>
  <inkml:trace contextRef="#ctx0" brushRef="#br0" timeOffset="92618.57">11807 5706 0,'0'0'15,"0"0"-15,0 0 16,0 0-16,-25 18 15,-16 19-15,-7 15 16,-7 10-16,5 1 0,10 7 16,3 5-16,37-75 15,-31 92-15,7 6 0,7-4 16,8 3-16,9-2 16,0-95-16,18 87 0,11-12 15,-29-75-15,40 60 16,9-19-16,-49-41 0,46 13 15,-46-13-15,52-17 16</inkml:trace>
  <inkml:trace contextRef="#ctx0" brushRef="#br0" timeOffset="92986.37">12085 5970 0,'0'0'15,"0"0"-15,0 0 16,0 0-16,0 0 16,-8 32-16,-6 32 15,1 16-15,-2 12 0,10-6 16,5-86-16,-7 86 16,7-86-16,-2 83 15,2-83-15,0 0 0,0 0 16,-3 72-16,3-72 15,0 0-15,5 44 0</inkml:trace>
  <inkml:trace contextRef="#ctx0" brushRef="#br0" timeOffset="93326.82">12463 5625 0,'0'0'0,"0"0"16,0 0-16,0 0 15,26 16-15,17 15 16,15 24-16,5 22 0,-63-77 16,55 98-16,-55-98 15,40 115-15,-19 6 16,-21-2-16,-12-3 0,-12-2 16,-10-6-16,-9-17 15,-7-7-15,-4-4 0,54-80 16,-72 81-16</inkml:trace>
  <inkml:trace contextRef="#ctx0" brushRef="#br0" timeOffset="99725.85">4149 8574 0,'0'0'0,"0"0"15,0 0-15,0 0 16,0 0-16,0 0 15,0 0-15,2 37 0,4 23 16,2 27-16,-8-87 16,10 106-16,-2 4 0,0-5 15,1-1-15,-3-4 16,-6-100-16,-3 104 16,3-104-16,-9 97 0,9-97 15,0 0-15,0 0 16,-8 87-16,8-87 0,-3 55 15,6-32 1</inkml:trace>
  <inkml:trace contextRef="#ctx0" brushRef="#br0" timeOffset="99925.96">3880 9079 0,'0'0'15,"0"0"-15,0 0 16,0 0-16,50 0 16,-50 0-16,106 0 15,36 0-15,5 0 16,-3 0-16,-144 0 16,139 0-16,-4 0 0</inkml:trace>
  <inkml:trace contextRef="#ctx0" brushRef="#br0" timeOffset="102741.97">6001 8109 0,'0'0'0,"0"0"15,0 0-15,0 0 16,0 0-16,0 0 15,0 0-15,0 0 0,0 0 16,-35 5-16,-25 9 16,-9 21-16,69-35 15,-78 46-15,6 19 0,72-65 16,-76 81-16,4 6 16,3-7-16,6 4 0,63-84 15,-58 94-15,9 3 16,3 3-16,8 2 15,38-102-15,-25 110 0,7 1 16,15-5-16,12-10 16,8-5-16,-17-91 0,38 90 15,11-10-15,5-11 16,9-6-16,-63-63 16,76 46-16,8-23 0,4-17 15,0-18-15,1-17 16,-5-19-16,-7-1 0,-77 49 15,70-55-15,-70 55 16,51-60-16,-51 60 16,26-63-16,-29-1 15,-23 1-15,-17 8 0,-20 9 16,-15 12-16,-9 8 16,-13 9-16,-5 6 0,1 5 15,1 6-15,2 2 16,9 13-16,5 11 15,87-26-15,0 0 0,-60 28 16,25 10-16</inkml:trace>
  <inkml:trace contextRef="#ctx0" brushRef="#br0" timeOffset="105392.18">7016 8352 0,'0'0'0,"0"0"15,0 0-15,0 0 0,0 0 16,0 0-16,0 0 16,0 0-16,0 0 15,-21 30-15,-13 24 16,34-54-16,-46 69 0,-3 12 15,2-9-15,2 5 16,45-77-16,-40 80 0,2 9 16,3 0-16,4 0 15,-1 3-15,3-3 16,9-3-16,11-8 16,12-6-16,12 0 0,3-6 15,1 4-15,-19-70 0,26 67 16,9 0-16,-35-67 15,0 0-15,0 0 16,37 52-16,-37-52 16,0 0-16,0 0 0,44 25 15</inkml:trace>
  <inkml:trace contextRef="#ctx0" brushRef="#br0" timeOffset="105908.4">7285 8849 0,'0'0'16,"0"0"-16,0 0 15,0 0-15,40-17 16,-40 17-16,75-20 15,14 0-15,-89 20 0,92-6 16,-13 15-16,-79-9 16,0 0-16,0 0 15,51 23-15,-22 17 0,-29-40 16,5 57-16,-19 10 16,-20 5-16,34-72 0,-55 86 15,55-86-15,-69 95 16,-3 5-16,72-100 0,-70 104 15,70-104-15,0 0 16,-42 103-16,42-103 16,-9 80-16,9-80 0,25 61 15,30-24-15,6-28 16,2-15-16,-2-14 16</inkml:trace>
  <inkml:trace contextRef="#ctx0" brushRef="#br0" timeOffset="106431.97">8179 9246 0,'0'0'15,"0"0"-15,0 0 16,0 0-16,29 3 16,25 8-16,-54-11 15,0 0-15,70 26 16,-70-26-16,63 43 0,-20 6 16,-43-49-16,0 0 15,14 58-15,-14-58 0,-11 65 16,-18 2-16,-11-4 15,40-63-15,-52 55 16,52-55-16,0 0 0,0 0 16,-52 34-16,52-34 15,-43 12-15,43-12 16,-26-18-16,20-10 0,27-9 16,13-6-16,14-1 15</inkml:trace>
  <inkml:trace contextRef="#ctx0" brushRef="#br0" timeOffset="106666.05">8586 9272 0,'0'0'0,"0"0"0,0 0 16,0 0-16,0 0 16,0 0-16,0 0 15,-18 37-15,18-37 16,-19 75-16,19-75 0,-18 100 15,18-100-15,0 0 16,9 104-16,-9-104 16,43 77-16,23-19 15,15-26-15,-9-27 0,-6-16 16</inkml:trace>
  <inkml:trace contextRef="#ctx0" brushRef="#br0" timeOffset="107166.39">8914 8542 0,'0'0'16,"0"0"-16,0 0 15,0 0-15,32 18 0,25 13 16,7 20-16,5 7 16,-11 9-16,-8 7 15,-50-74-15,46 88 16,-46-88-16,40 97 0,-5 5 16,-12 5-16,-23-107 15,3 120-15,-12-2 0,-14-3 16,-14-6-16,-7-5 15,44-104-15,-55 103 16,3-6-16,52-97 0,-58 89 16,58-89-16,0 0 0,0 0 15,-52 75-15,1-11 16</inkml:trace>
  <inkml:trace contextRef="#ctx0" brushRef="#br0" timeOffset="108000.93">9264 8110 0,'0'0'16,"0"0"-16,0 0 0,0 0 15,0 0-15,0 0 16,40-7-16,-40 7 16,69-10-16,-69 10 15,89-11-15,-89 11 0,95 0 16,-95 0-16,0 0 0,0 0 15,81 11-15,-81-11 16,53 32-16,-53-32 16,19 43-16,-30 9 0,11-52 15,-37 63-15,-18-3 16,55-60-16,-61 56 0,1 1 16,60-57-16,0 0 15,-43 58-15,43-58 16,-9 51-16,37 1 0,33-6 15,14-14-15,15-13 16,2-8-16,-92-11 0,86 7 16,-2-7-16</inkml:trace>
  <inkml:trace contextRef="#ctx0" brushRef="#br0" timeOffset="109475.67">10844 8897 0,'0'0'0,"0"0"16,0 0-16,0 0 15,0 0-15,6 42 16,-6-42-16,9 75 16,0 25-16,-9-100 15,8 109-15,-8-109 0,0 109 16,0-109-16,-3 104 16,3-104-16,-2 100 0,2-100 15,0 0-15,0 0 16,0 75-16,0-75 15,0 40-15,8-31 16</inkml:trace>
  <inkml:trace contextRef="#ctx0" brushRef="#br0" timeOffset="109909.25">10986 8477 0,'0'0'0,"0"0"16,0 0-16,0 0 15,34 0-15,33 2 16,-67-2-16,95 3 16,-95-3-16,103 11 0,-103-11 15,0 0-15,0 0 16,90 17-16,-29 21 16,-38 0-16,-23-38 0,-8 33 15,8-33-15,-38 39 16,-11 0-16,49-39 0,0 0 15,-56 44-15,56-44 16,0 0-16,-34 51 16,34 0-16,0-51 0,40 44 15,-40-44-15,73 31 16,14-16-16,1-15 0</inkml:trace>
  <inkml:trace contextRef="#ctx0" brushRef="#br0" timeOffset="113291.97">6887 10890 0,'0'0'0,"0"0"16,0 0-1,0 0-15,0 0 16,0 0-16,0 0 0,0 0 16,2 28-16,-2-28 15,3 64-15,-3-64 16,0 0-16,6 91 0,-6-91 15,0 0-15,3 115 16,-3-115-16,0 0 0,0 0 16,2 119-16,-2-119 15,0 0-15,0 0 16,0 97-16,3-25 0</inkml:trace>
  <inkml:trace contextRef="#ctx0" brushRef="#br0" timeOffset="113525.09">6647 11110 0,'0'0'15,"0"0"-15,0 0 16,0 0-16,46 0 15,-46 0-15,95 0 16,-95 0-16,121 0 0,-121 0 16,130-5-16,-130 5 15,136-6-15</inkml:trace>
  <inkml:trace contextRef="#ctx0" brushRef="#br0" timeOffset="114658.48">8109 10697 0,'0'0'0,"0"0"0,0 0 16,0 0-16,0 0 15,0 0-15,0 0 16,0 0-16,0 0 15,-16 31-15,-11 31 16,-1 12-16,28-74 0,-35 82 16,4 5-16,31-87 15,0 0-15,0 0 16,-21 93-16,21-93 0,0 91 16,0-91-16,23 80 15,-23-80-15,46 64 0,17-24 16,-63-40-16,76 20 15,7-11-15,-83-9 0,90-9 16,-90 9-16,0 0 16,0 0-16,88-17 15,3-6-15,-91 23 0,92-31 16</inkml:trace>
  <inkml:trace contextRef="#ctx0" brushRef="#br0" timeOffset="114925.28">8309 11110 0,'0'0'15,"0"0"-15,0 0 16,-10 33-16,2 29 15,-3 15-15,-1 13 0,3 0 16,6-2-16,3-88 16,-2 86-16,2-86 15,0 0-15,8 78 0,-8-78 16,0 0-16,18 51 16,8-22-16</inkml:trace>
  <inkml:trace contextRef="#ctx0" brushRef="#br0" timeOffset="115741.92">9325 10711 0,'0'0'15,"0"0"-15,0 0 16,0 0-16,0 0 15,0 0-15,-26 29 16,-14 23-16,-8 11 0,2 9 16,3 5-16,3 1 15,2 5-15,38-83 16,-29 98-16,9 0 0,12 5 16,8-103-16,5 104 15,9-10-15,9-5 0,-23-89 16,0 0-16,35 72 15,-35-72-15,0 0 16,0 0-16,41 58 0,10-16 16</inkml:trace>
  <inkml:trace contextRef="#ctx0" brushRef="#br0" timeOffset="116208.47">9509 10945 0,'0'0'16,"0"0"-16,0 0 15,0 0-15,46-6 16,-46 6-16,83-6 16,15 2-16,-98 4 0,105 4 15,-105-4-15,0 0 16,0 0-16,80 9 16,-80-9-16,44 20 0,-27 5 15,-17-25-15,-20 35 16,-19 16-16,39-51 15,-55 60-15,-1 12 0,56-72 16,-58 86-16,58-86 16,-47 90-16,18-2 15,29-88-15,0 81 0,27-12 16,13-11-16,-40-58 16,60 37-16,-60-37 0,76 14 15,-76-14-15,0 0 16,0 0-16,98-14 15</inkml:trace>
  <inkml:trace contextRef="#ctx0" brushRef="#br0" timeOffset="116542.24">10299 11243 0,'0'0'0,"0"0"16,0 0-16,0 0 15,38 25-15,16 16 16,-54-41-16,63 55 0,-63-55 16,47 63-16,-47-63 15,26 60-15,-23-2 16,-24-7-16,-8-2 0,-11-9 15,40-40-15,0 0 16,-52 23-16,52-23 16,0 0-16,0 0 0,-43-5 15,43 5-15,-15-28 16,39-14-16</inkml:trace>
  <inkml:trace contextRef="#ctx0" brushRef="#br0" timeOffset="116759.39">10718 11277 0,'0'0'0,"0"0"16,0 0-16,0 0 15,0 0-15,0 0 16,0 0-16,-21 26 0,-4 24 16,25-50-16,-18 62 15,18-62-15,6 67 16,-6-67-16,35 57 0,19-17 15,-54-40-15,61 26 16,0-12-16,-61-14 16,0 0-16,57-5 0,-2-24 15</inkml:trace>
  <inkml:trace contextRef="#ctx0" brushRef="#br0" timeOffset="117108.79">10879 10659 0,'0'0'15,"0"0"-15,0 0 16,0 0-16,29 29 15,26 16-15,8 17 16,0 12-16,-8 2 0,-6 1 16,-6 6-16,-8 0 15,-35-83-15,18 98 16,-18-98-16,2 109 0,-8 3 16,6-112-16,-22 110 15,-7-7-15,29-103 0,-35 89 16,35-89-16,-49 69 15,49-69-15,-69 54 16</inkml:trace>
  <inkml:trace contextRef="#ctx0" brushRef="#br0" timeOffset="117825.04">11880 10964 0,'0'0'0,"0"0"0,0 0 15,0 0-15,3 43 16,-3-43-16,3 87 16,2 19-16,-5-106 15,0 112-15,0-112 16,0 0-16,0 0 0,-3 103 16,3-103-16,0 0 15,0 0-15,3 72 0,18-32 16</inkml:trace>
  <inkml:trace contextRef="#ctx0" brushRef="#br0" timeOffset="118358.62">12089 10596 0,'0'0'0,"0"0"15,0 0-15,0 0 16,0 0-16,37 7 15,-37-7-15,63 7 16,12 9-16,-75-16 0,0 0 16,0 0-16,66 16 15,-66-16-15,41 20 16,-41-20-16,0 0 0,11 20 16,-25-8-16,14-12 15,-35 9-15,35-9 0,0 0 16,0 0-16,-35 5 15,9 9-15,26-14 16,-3 15-16,24 9 0,-21-24 16,34 29-16,-34-29 15,44 39-15,-44-39 0,0 0 16,37 49-16,-37-49 16,0 0-16,14 43 15,-19-2-15,-21-13 16,26-28-16,-41 17 0,41-17 15,-52 6-15,-5-12 16</inkml:trace>
  <inkml:trace contextRef="#ctx0" brushRef="#br0" timeOffset="120509.02">10080 12775 0,'0'0'0,"0"0"16,0 0-16,0 0 15,0 0-15,0 0 16,5 46-16,8 28 16,-13-74-16,14 95 0,-2 10 15,-7-1-15,-5-104 0,0 0 16,3 104-16,-3-104 15,6 98-15,-6-98 16,0 0-16,15 78 0,-15-78 16,26 48-16,8-25 15</inkml:trace>
  <inkml:trace contextRef="#ctx0" brushRef="#br0" timeOffset="120725.71">9915 13107 0,'0'0'15,"0"0"-15,0 0 16,0 0-16,0 0 16,0 0-16,53 0 15,37 4-15,16-2 0,9 3 16,-115-5-16,112 0 15,-112 0-15,127-5 0</inkml:trace>
  <inkml:trace contextRef="#ctx0" brushRef="#br0" timeOffset="123949.36">11693 12798 0,'0'0'0,"0"0"16,0 0-16,0 0 15,0 0-15,0 0 16,0 0-16,3 33 16,-3-33-16,0 0 15,2 67-15,4 16 0,2 3 16,-8-86-16,18 90 15,5-7-15,-23-83 0,0 0 16,23 81-16,-23-81 16,0 0-16,17 80 15,-17-80-15,0 0 0,0 0 16,14 71-16,1-4 16,-15-67-16,21 40 0,1-26 15</inkml:trace>
  <inkml:trace contextRef="#ctx0" brushRef="#br0" timeOffset="124784.9">12184 12349 0,'0'0'15,"0"0"-15,0 0 0,0 0 16,0 0-16,0 0 16,0 0-1,0 0-15,0 0 0,0 0 16,0 0-16,0 0 15,-32 32-15,32-32 0,0 0 16,-47 63-16,47-63 16,0 0-16,-37 80 15,37-80-15,-20 72 0,35-14 16,-15-58-16,45 37 0,21-11 16,-66-26-16,81 9 15,6-4-15,-87-5 16,0 0-16,83-2 0,-83 2 15,0 0-15,75-9 16,-75 9-16,0 0 0,0 0 16,58-15-16,-58 15 15,0 0-15,58-2 16</inkml:trace>
  <inkml:trace contextRef="#ctx0" brushRef="#br0" timeOffset="125084.92">12339 12614 0,'0'0'0,"0"0"15,0 0-15,0 0 16,0 0-16,0 0 16,0 0-16,14 31 15,-14-31-15,0 0 0,18 58 16,-18-58-16,0 0 16,26 63-16,-26-63 0,22 74 15,-7 0-15</inkml:trace>
  <inkml:trace contextRef="#ctx0" brushRef="#br0" timeOffset="130425.81">1521 13875 0,'0'0'0,"0"0"16,0 0-16,31 5 16,33 4-16,-64-9 0,0 0 15,94 12-15,-94-12 16,102 11-16,-102-11 16,102 6-16,-5-6 0</inkml:trace>
  <inkml:trace contextRef="#ctx0" brushRef="#br0" timeOffset="130691.86">1544 14334 0,'0'0'16,"0"0"-16,0 0 0,38 6 15,34 3 1,-72-9-16,103 9 16,24-9-16,2-11 0,-1-6 15,-128 17-15,127-42 0</inkml:trace>
  <inkml:trace contextRef="#ctx0" brushRef="#br0" timeOffset="139931.79">3612 13665 0,'0'0'0,"0"0"0,0 0 16,0 0-16,0 0 15,0 0-15,3 25 16,-3 25-16,0-50 0,0 72 16,0-72-16,3 83 0,-3-83 15,0 100-15,-3 4 16,3-2-16,0-102 15,-3 104-15,3-2 0,-5-5 16,2-2-16,3-95 16,-6 95-16,6-95 0,-2 92 15,2-92-15,0 0 0,0 0 16,0 74-16,2-31 16,4-31-16</inkml:trace>
  <inkml:trace contextRef="#ctx0" brushRef="#br0" timeOffset="140499.71">4469 13861 0,'0'0'0,"0"0"15,0 0-15,0 0 16,0 0-16,0 0 16,0 0-16,0 0 0,0 0 15,0 0-15,0 0 16,0 0-16,-26 19 0,26-19 15,-35 50-15,-10 15 16,-10 16-16,55-81 0,-50 94 16,4 7-16,46-101 15,-44 115-15,7 3 16,37-118-16,-17 123 0,13-9 16,4-114-16,18 107 0,17-20 15,-35-87-15,46 67 16,18-22-16,-64-45 15,69 29-15,10-9 0,-8-17 16,-7-12-16,-7-17 16,-57 26-16,43-40 0,-8-12 15,-35 52-15,17-69 16,-14-8-16,-3 77 0,-29-72 16,-20 0-16,-20 8 15,69 64-15,-89-54 0,89 54 16,-98-46-16,-3 12 15,101 34-15,0 0 0,0 0 16,-93-20-16,93 20 0,-73-9 16</inkml:trace>
  <inkml:trace contextRef="#ctx0" brushRef="#br0" timeOffset="140901.09">4924 14573 0,'0'0'0,"0"0"16,0 0-16,0 0 15,43 23-15,31 11 16,21 3-16,0 10 16,-95-47-16,86 54 15,-86-54-15,0 0 0,78 66 16,-78-66-16,0 0 16,40 75-16,-40-75 15,6 66-15,-32-8 0,-23-6 16,-6-12-16,-6 0 15,61-40-15,0 0 0,-59 23 16,59-23-16,0 0 16,-50 0-16,50 0 15,-28-21-15,28 21 0,2-42 16</inkml:trace>
  <inkml:trace contextRef="#ctx0" brushRef="#br0" timeOffset="141166.34">5571 14573 0,'0'0'0,"0"0"0,0 0 16,0 0-16,0 0 16,0 0-16,0 0 15,-26 23-15,-12 26 0,-11 17 16,6 9-16,14 8 15,18-5-15,11-78 16,9 77-16,17-2 0,16-15 16,-42-60-16,75 49 15,-75-49-15,89 17 0,4-20 16,-3-20-16</inkml:trace>
  <inkml:trace contextRef="#ctx0" brushRef="#br0" timeOffset="141675.81">5961 13883 0,'0'0'15,"0"0"-15,0 0 16,0 0-16,0 0 16,0 0-16,0 0 15,0 0-15,0 0 0,0 0 16,0 0-16,0 0 16,0 0-16,-9 40 15,-3 27-15,12-67 0,-11 79 16,11-79-16,-4 87 15,4-87-15,24 75 0,20-21 16,-44-54-16,60 41 16,-60-41-16,72 23 15,-72-23-15,77 3 0,-77-3 16,0 0-16,73-15 16,-73 15-16,74-35 0</inkml:trace>
  <inkml:trace contextRef="#ctx0" brushRef="#br0" timeOffset="141900.41">6104 14130 0,'0'0'0,"0"0"15,0 0-15,0 0 16,-5 37-16,-1 27 0,3 22 15,3 4-15,0-90 16,0 91-16,0-91 16,3 92-16,-3-92 0,11 89 15,4-6-15</inkml:trace>
  <inkml:trace contextRef="#ctx0" brushRef="#br0" timeOffset="158848.87">8689 6718 0,'0'0'0,"0"0"15,0 0-15,0 0 16,0 0-16,0 0 15,0 0-15,0 0 16</inkml:trace>
  <inkml:trace contextRef="#ctx0" brushRef="#br0" timeOffset="162276.94">7112 14650 0,'0'0'16,"0"0"-16,0 0 15,0 0-15,-6 44 16,6-44-16,-5 74 16,5-74-16,0 0 15,-8 86-15,8-86 0,-11 93 16</inkml:trace>
  <inkml:trace contextRef="#ctx0" brushRef="#br0" timeOffset="162575.47">6794 14961 0,'0'0'0,"0"0"16,0 0-16,0 0 16,0 0-16,0 0 15,40-6-15,-40 6 0,75-5 16,14-8-16,6 2 16,-13-17-16,-7-7 15,-75 35-15,0 0 0,92-40 16</inkml:trace>
  <inkml:trace contextRef="#ctx0" brushRef="#br0" timeOffset="163242.03">7708 14349 0,'0'0'16,"0"0"-16,0 0 15,0 0-15,0 0 16,0 0-16,41-23 15,-41 23-15,0 0 0,73-32 16,-73 32-16,89-28 16,-89 28-16,0 0 15,0 0-15,89-21 0,-89 21 16,66 3-16,-66-3 16,0 0-16,35 23 0,-35-23 15,11 46-15,-11-46 16,-8 49-16,8-49 15,-24 52-15,24-52 0,0 0 16,0 0-16,-22 51 16,22-51-16,0 0 0,0 42 15,0-42-15,0 0 16,29 28-16,-29-28 16,48 14-16,-48-14 0,64 8 15,-64-8-15,75 3 16,-75-3-16,0 0 0,66 23 15,-66-23-15,46 43 16,-26 15-16,-20 4 0,-15 3 16,-10 3-16,25-68 15,-34 72-15,-10 8 16,-8-4-16,52-76 0,-54 65 16,2-4-16,52-61 15,0 0-15,-52 43 0,52-43 16,0 0-16,-46 17 15,20-28-15,26 11 16,-21-32-16,8-11 0</inkml:trace>
  <inkml:trace contextRef="#ctx0" brushRef="#br0" timeOffset="163858.79">8670 14191 0,'0'0'0,"0"0"0,0 0 16,0 0-16,0 0 15,0 0-15,34-9 16,-34 9-16,0 0 16,69-9-16,-69 9 15,87-8-15,-87 8 0,0 0 16,0 0-16,77 11 16,-77-11-16,52 35 0,-31 11 15,-21-46-15,3 58 16,-21 10-16,18-68 15,-32 81-15,-11 5 0,-9-2 16,6-4-16,0-6 16,46-74-16,0 0 0,-40 75 15,40-75-15,0 0 16,-26 72-16,26-72 16,-3 60-16,20-17 0,-17-43 15,41 26-15,13-11 16,6-18-16,4 0 0,-1-11 15,-63 14-15,67-21 16,-1-1-16</inkml:trace>
  <inkml:trace contextRef="#ctx0" brushRef="#br0" timeOffset="164308.49">9618 14398 0,'0'0'16,"0"0"-16,0 0 15,0 0-15,0 0 16,23 14-16,-23-14 16,40 29-16,7 16 0,-10 10 15,-37-55-15,0 0 16,23 75-16,-23-75 0,6 83 15,-6-83-15,0 0 16,-3 84-16,-2-7 16,5-77-16,0 0 0,-13 72 15,13-72-15,-19 61 16,19-61-16,0 0 0,0 0 16,-41 48-16</inkml:trace>
  <inkml:trace contextRef="#ctx0" brushRef="#br0" timeOffset="164594.23">9939 14481 0,'0'0'0,"0"0"0,0 0 16,0 0-16,0 0 16,-21 40-16,-8 35 15,-6 17-15,7 14 16,28-106-16,-14 106 16,7 1-16,7-107 0,0 0 15,18 89-15,-18-89 16,43 57-16,18-34 0,5-26 15,4-11-15</inkml:trace>
  <inkml:trace contextRef="#ctx0" brushRef="#br0" timeOffset="165825.88">10301 13843 0,'0'0'0,"0"0"16,0 0-16,0 0 15,0 0-15,0 0 16,0 0-16,0 0 15,29-6-15,21 0 0,-50 6 16,0 0-16,0 0 16,69-2-16,-69 2 0,0 0 15,0 0-15,66 0 16,-66 0-16,0 0 16,38 8-16,-19 21 0,-19-29 15,0 0-15,-2 41 16,2-41-16,0 0 0,-24 48 15,24-48-15,0 0 16,-28 56-16,28-56 0,0 0 16,-17 47-16,17-47 15,8 41-15,-8-41 16,21 19-16,19-12 0,-40-7 16,46-12-16,-46 12 15,0 0-15,59-20 0,-59 20 16,43-11-16,-43 11 15,37 3-15,-22 16 16,-15-19-16,0 35 0,-18 11 16,18-46-16,-34 54 15,-9 6-15,-10 4 0,53-64 16,-55 60-16,55-60 16,0 0-16,0 0 15,-63 58-15,63-58 0,-69 34 16</inkml:trace>
  <inkml:trace contextRef="#ctx0" brushRef="#br0" timeOffset="166359.17">11311 14398 0,'0'0'15,"0"0"-15,0 0 16,0 0-16,-6 46 16,6-46-16,-5 92 15,5-92-15,0 0 0,0 131 16,0-131-16,0 0 15,0 0-15,3 164 16</inkml:trace>
  <inkml:trace contextRef="#ctx0" brushRef="#br0" timeOffset="166592.01">11078 14757 0,'0'0'0,"0"0"16,0 0-16,0 0 16,37-7-16,32 2 15,15 0-15,15-7 16,-7-8-16,-8-3 0</inkml:trace>
  <inkml:trace contextRef="#ctx0" brushRef="#br0" timeOffset="-145188.39">21590 12472 0,'0'0'15,"0"0"-15,0 0 0,0 0 16,-23 23-16,-9 21 16,1 13-16,-4 4 15,6 2-15,-2-1 16,-1 17-16,32-79 0,-26 94 15,-3 6-15,10 4 16,1-3-16,7-6 16,5-6-16,6-89 15,0 0-15,3 92 0,-3-92 16,11 89-16,-11-89 16,0 0-16,0 0 0,15 74 15</inkml:trace>
  <inkml:trace contextRef="#ctx0" brushRef="#br0" timeOffset="-144604.42">21766 12772 0,'0'0'0,"0"0"15,0 0-15,0 0 16,0 0-16,0 0 15,0 0-15,0 0 16,0 0-16,0 0 0,32-21 16,28-7-16,-60 28 15,0 0-15,79-26 0,-79 26 16,0 0-16,0 0 16,75-17-16,-75 17 15,0 0-15,55 11 16,-27 18-16,-19 23 0,-18 13 15,-16 7-15,-11 3 0,-6 3 16,-4 8-16,46-86 16,-56 89-16,56-89 15,-49 94-15,49-94 0,0 0 16,0 0-16,-43 81 16,43-81-16,0 0 0,-18 63 15,18-63-15,0 0 16,10 43-16,-10-43 15,34 26-15,17-23 16,-51-3-16,67-6 0,3-20 16,-70 26-16,80-36 15</inkml:trace>
  <inkml:trace contextRef="#ctx0" brushRef="#br0" timeOffset="-144252.71">22400 12981 0,'0'0'15,"0"0"-15,0 0 16,0 0-16,0 0 15,0 0-15,0 0 16,0 0-16,27 20 0,-27-20 16,0 0-16,0 0 15,46 32-15,-46-32 16,54 49-16,-54-49 0,0 0 16,44 58-16,-44-58 0,29 71 15,-21 7-15,-8-78 16,-8 69-16,-21-9 15,29-60-15,-40 54 16,40-54-16,0 0 0,-47 55 16</inkml:trace>
  <inkml:trace contextRef="#ctx0" brushRef="#br0" timeOffset="-143986.49">22833 12918 0,'0'0'16,"0"0"-16,0 0 15,0 0-15,-27 28 16,27-28-16,-44 55 16,-2 13-16,46-68 0,0 0 15,-44 85-15,21 1 16,23-86-16,0 0 15,0 0-15,-3 81 16,24-7-16,-21-74 0,0 0 16,37 58-16,-37-58 0,47 48 15</inkml:trace>
  <inkml:trace contextRef="#ctx0" brushRef="#br0" timeOffset="-143337.66">23238 12249 0,'0'0'0,"0"0"16,0 0-16,0 0 15,25 33-15,19 25 0,12 16 16,0 10-16,-56-84 16,50 93-16,-13 1 15,-14-2-15,-2 0 16,-10 2-16,-8-2 0,-9-2 15,-9-2-15,15-88 0,-28 96 16,-13-2-16,41-94 16,-48 104-16,48-104 15,0 0-15,-61 98 16,-10-12-16</inkml:trace>
  <inkml:trace contextRef="#ctx0" brushRef="#br0" timeOffset="-142821.18">23647 11939 0,'0'0'0,"0"0"0,0 0 15,0 0-15,0 0 16,-5 25-16,-2 24 15,7-49-15,0 0 0,0 0 16,4 52-16,16-9 16,3-23-16,-23-20 15,0 0-15,40 8 0,6-16 16,-46 8-16,0 0 16,49-6-16,-49 6 0,0 0 15,0 0-15,58 6 16,-58-6-16,0 0 15,46 31-15,-46-31 0,32 55 16,-27 8-16,-13 3 0,-12 5 16,-9-1-16,29-70 15,-40 69-15,40-69 16,-38 52-16,3-29 16,35-23-16,-17-6 0</inkml:trace>
  <inkml:trace contextRef="#ctx0" brushRef="#br0" timeOffset="-142621.12">23714 11846 0,'0'0'0,"0"0"0,0 0 16,0 0-16,0 0 15,0 0-15,0 0 16,45-23-16,-45 23 0,78-37 16,32-18-16</inkml:trace>
  <inkml:trace contextRef="#ctx0" brushRef="#br0" timeOffset="-127959.24">24155 12950 0,'0'0'0,"9"29"16,16 56-16,-1 10 15,-24-95-15,17 101 16,-17-101-16,0 0 0,0 0 16,12 92-16,-12-92 15,0 0-15,8 60 0,-8-60 16,0 0-16,7 9 16</inkml:trace>
  <inkml:trace contextRef="#ctx0" brushRef="#br0" timeOffset="-127771.36">23967 13064 0,'0'0'16,"0"0"-16,0 0 16,0 0-16,0 0 15,0 0-15,37-9 16,34-5-16,16-3 15,-87 17-15,111-26 16</inkml:trace>
  <inkml:trace contextRef="#ctx0" brushRef="#br0" timeOffset="-127005.29">24995 12392 0,'0'0'0,"0"0"16,0 0-16,0 0 0,0 0 15,0 43-15,0-43 16,0 0-16,3 69 16,-3-69-16,0 0 15,17 75-15,-17-75 0,31 58 16,-31-58-16,41 31 16,8-19-16,-49-12 15,57-3-15,-57 3 0,0 0 16,69 5-16,-69-5 15,66 26-15,-66-26 0,55 49 16,-14 17-16,-41-66 16,23 75-16,-11 6 0,-12-81 15,-3 90-15,3-90 16,-15 93-16,-14 5 16,-5-6-16,34-92 0,-52 89 15,52-89-15,-64 74 0,64-74 16,-71 52-16,7-32 15,15-28-15,12-32 16,37 40-16,-32-77 16</inkml:trace>
  <inkml:trace contextRef="#ctx0" brushRef="#br0" timeOffset="-126788.66">24957 12398 0,'0'0'0,"0"0"0,0 0 15,0 0-15,0 0 16,34-6-16,33-5 16,19-7-16,10 1 15,-13-11-15,-2-1 0,-6 0 16</inkml:trace>
  <inkml:trace contextRef="#ctx0" brushRef="#br0" timeOffset="-126038.63">26148 12011 0,'0'0'16,"0"0"-16,0 0 0,0 0 16,0 0-16,0 0 15,-29 28-15,29-28 16,-43 55-16,-6 26 15,3 19-15,11 6 0,0 11 16,16 2-16,1-3 16,12 3-16,1-13 0,5-9 15,14 2-15,9-7 16,-23-92-16,37 83 16,7-14-16,10-5 0,9-8 15,-63-56-15,0 0 0,68 51 16</inkml:trace>
  <inkml:trace contextRef="#ctx0" brushRef="#br0" timeOffset="-123187.88">26186 12410 0,'0'0'15,"0"0"-15,0 0 16,0 0-16,0 0 16,0 0-16,0 0 0,0 0 15,29-18-15,-29 18 16,52-29-16,-52 29 16,0 0-16,72-34 0,-72 34 15,0 0-15,0 0 16,75-26-16,-75 26 0,64 0 15,-64 0-15,40 20 16,-25 20-16,-15-40 0,-7 51 16,-13 16-16,-14 5 15,-7 6-15,1 5 16,0 6-16,40-89 0,-41 95 16,41-95-16,-37 97 15,37-97-15,0 0 0,0 0 16,-24 92-16,24-92 15,0 0-15,0 70 16,0-70-16,21 46 0,-21-46 16,37 23-16,-37-23 0,49-3 15,-49 3-15,0 0 16,67-20-16,-67 20 0,74-26 16,-13-6-16,-12-2 15</inkml:trace>
  <inkml:trace contextRef="#ctx0" brushRef="#br0" timeOffset="-122799.33">26783 12585 0,'0'0'0,"0"0"0,0 0 16,0 0-16,0 0 16,0 0-16,0 0 15,0 0-15,14 23 16,-14-23-16,0 0 0,0 0 16,34 35-16,-34-35 15,50 39-15,-50-39 0,49 51 16,-49-51-16,0 0 15,38 58-15,-18 9 0,-20-67 16,0 72-16,0-72 16,-14 79-16,14-79 15,0 0-15,0 0 0,-21 73 16,21-73-16,-23 43 16,23-43-16,0 0 0,-22 3 15</inkml:trace>
  <inkml:trace contextRef="#ctx0" brushRef="#br0" timeOffset="-122531.5">27109 12582 0,'0'0'0,"0"0"16,0 0-16,0 0 0,0 0 15,-8 26 1,-10 16-16,1 22 15,17-64-15,0 0 0,-20 86 16,20-86-16,-24 89 0,2 3 16,22-92-16,-3 88 15,3-88-15,0 0 16,0 0-16,29 76 0,19-24 16,7-26-16,-55-26 15,58-3-15,-58 3 0,58-17 16,0-11-16</inkml:trace>
  <inkml:trace contextRef="#ctx0" brushRef="#br0" timeOffset="-122198.7">27544 12025 0,'0'0'0,"0"0"0,0 0 15,0 0-15,0 0 16,0 0-16,17 28 15,16 27-15,2 14 0,-7 11 16,-4 0-16,-8 6 16,-6 6-16,-10-92 0,5 110 15,-7 11-15,-8 5 16,-1-5-16,-15-7 16,-8-10-16,-7-12 0</inkml:trace>
  <inkml:trace contextRef="#ctx0" brushRef="#br0" timeOffset="-118627.86">28084 11553 0,'0'0'15,"0"0"-15,0 0 16,0 0-16,0 0 0,0 0 15,0 0-15,-21 41 16,21-41-16,-28 74 0,1 18 16,27-92-16,-25 105 15,25-105-15,0 0 16,0 0-16,-17 102 0,17-102 16,0 0-16,0 80 15,0-80-15,0 0 0,37 54 16,-37-54-16,0 0 15,58 27-15,20-29 0,-78 2 16,0 0-16,92-25 16</inkml:trace>
  <inkml:trace contextRef="#ctx0" brushRef="#br0" timeOffset="-118371.5">28132 12036 0,'0'0'15,"0"0"-15,0 0 16,0 0-16,-8 35 15,8-35-15,-3 62 0,3-62 16,0 0-16,3 113 16</inkml:trace>
  <inkml:trace contextRef="#ctx0" brushRef="#br0" timeOffset="-115122.2">28883 11651 0,'0'0'16,"0"0"-16,0 0 16,0 0-16,0 0 15,0 0-15,0 0 16,0 0-16,0 0 15,0 0-15,0 0 0,0 0 16,0 0-16,0 0 16,0 0-16,0 0 0,0 0 15,0 0-15,0 0 16,0 0-16,0 0 0,0 0 16,-34 3-16,34-3 15,0 0-15,0 0 0,-50 5 16,50-5-16,-48 32 15,1 5-15,47-37 0,0 0 16,0 0-16,-43 54 16,43-54-16,0 0 0,0 0 15,-43 67-15,43-67 16,-40 83-16,40-83 0,0 0 16,-35 95-16,9 4 15,26-99-15,0 0 16,-21 97-16,13-2 0,8-95 15,0 0-15,3 105 16,-3-105-16,0 0 0,8 104 16,2 2-16,-10-106 15,0 0-15,16 100 0,5-4 16,-7-11-16,-14-85 16,0 0-16,0 0 0,12 73 15,-12-73-15,0 0 16,17 63-16,-17-63 0,0 0 15,23 57-15,-23-57 16,0 0-16,23 55 16</inkml:trace>
  <inkml:trace contextRef="#ctx0" brushRef="#br0" timeOffset="-114655.18">29177 11685 0,'0'0'0,"0"0"15,0 0-15,0 0 0,0 0 16,0 0-16,0 0 15,0 0-15,0 0 0,0 0 16,-8 35-16,8-35 16,-11 66-16,11-66 15,-12 77-15,12-77 0,-14 90 16,14-90-16,0 0 0,0 0 16,-9 77-16,9-6 15,0-71-15,0 0 16,0 0-16,3 70 15</inkml:trace>
  <inkml:trace contextRef="#ctx0" brushRef="#br0" timeOffset="-114288.64">28883 12398 0,'0'0'0,"0"0"15,0 0-15,0 0 0,0 0 16,0 0-16,0 0 16,0 0-16,32-9 15,28-2-15,-60 11 16,73-20-16,0-3 0,-73 23 16,68-28-16,-68 28 0,69-32 15,-69 32-15,0 0 16,66-29-16,3 9 15</inkml:trace>
  <inkml:trace contextRef="#ctx0" brushRef="#br0" timeOffset="-113754.72">29106 12562 0,'0'0'16,"0"0"-16,0 0 16,0 0-16,0 0 15,0 0-15,0 0 16,0 0-16,0 0 0,0 0 15,0 0-15,0 0 16,0 0-16,23-26 16,-23 26-16,48-32 0,-48 32 15,0 0-15,0 0 0,64-35 16,-64 35-16,0 0 16,0 0-16,60-11 15,-60 11-15,38 8 0,-38-8 16,17 38-16,-23 11 15,6-49-15,-17 69 0,-8 6 16,-4-6-16,29-69 16,-32 71-16,32-71 0,0 0 15,0 0-15,-29 67 16,29-67-16,-12 42 16,12-42-16,0 0 0,9 20 15,-9-20-15,38-3 0,-38 3 16,48-19-16,-48 19 15,55-40-15,-55 40 0,0 0 16,66-61-16</inkml:trace>
  <inkml:trace contextRef="#ctx0" brushRef="#br0" timeOffset="-113337.58">29744 11427 0,'0'0'0,"0"0"16,0 0-16,0 0 15,0 0-15,0 0 0,0 0 16,0 0-16,19 31 16,-19-31-16,41 67 15,10 13-15,-51-80 0,52 92 16,-12 0-16,-40-92 15,39 97-15,-39-97 0,22 101 16,-4 2-16,-18-103 16,8 110-16,-8-7 0,-8 1 15,-7-7-15,-2-2 16,-4-9-16,-1-2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22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199 233 13970,'0'0'0,"-1"0"2457,0 0-1369,0 1-344,1 2-167,0-3-577,0 3 472,0 8 64,0-7 56,0-4-592,0 14 592,0-2 32,0-1-8,0-11-616,2 14 504,-2 1-48,0-1-39,0-14-417,0 15 288,0 1-16,0 0-80,0-16-192,0 17 112,0 0 32,2 0-48,-2-17-96,0 17 96,2-2 40,0 0-48,-2-15-88,2 14 16,0-1-16,-2 0 24,0-13-24,2 14-16,-2-2 88,3-2 0,-3-10-72,0 11 16,2-2 24,-2-4-16,0-5-24,0 10 0,0-6-8,0 0-48,0-4 56,-1 8-144,0-6-304,-2 2-568,3-4 1016,-3 2-1737,0-1-935,-5 0-609,8-1 3281,-4 0-3649,-4 0-4465,8 0 8114</inkml:trace>
  <inkml:trace contextRef="#ctx0" brushRef="#br0" timeOffset="1">1 405 15219,'0'0'0,"0"0"1896,0-2-696,0 2-1200,3-2 857,7 2-113,-8 0-104,-2 0-640,9 0 632,-6 0-64,7 0-88,-10 0-480,10-2 416,0 2-96,2 0-64,-12 0-256,15 0 177,0-2 7,1 2-48,-16 0-136,16-2 96,2-1 0,0 0-24,-18 3-72,19-3 40,0 0 16,-1 0-72,-18 3 16,20-4-112,-1-4-240,-1 8-561,-18 0 913,18-3-1776,-2-6-873,0 7-1712,-16 2 4361,15-8-9009,-15 8 9009</inkml:trace>
  <inkml:trace contextRef="#ctx0" brushRef="#br0" timeOffset="394">536 54 14251,'0'0'0,"0"0"0,0-2 2392,0 0-1336,2 0-368,-2 2-688,3-2 569,0 2 31,6 0 64,-9 0-664,3 0 672,7 0-16,-7 0-56,-3 0-600,11 0 512,-8 1-56,11 0-47,-14-1-409,9 1 384,5 0 0,0 0 0,-14-1-384,15 1 408,0 0-16,1 2-8,-16-3-384,13 2 392,1 2 0,0-2 40,-14-2-432,13 3 440,0 0-40,-2-1 25,-11-2-425,13 3 336,-2 2-8,-2 3-40,-9-8-288,4 4 256,7 6 32,-9-6-56,-2-4-232,4 12 240,4-1-24,-8 0 8,0-11-224,2 13 232,-2 0-32,0 0-16,0 0-40,0 2-32,-1 0 24,1-15-136,-1 16 144,-2-1-32,0 0 32,3-15-144,-4 15 80,0 1 0,0-1 0,4-15-80,-3 16 80,0-3 16,-2 1 0,5-14-96,-3 13 64,1 0-31,1 0-33,1-13 0,-1 12 0,1 0 0,0 1 0,0 0 0,0-13 0,0 11 0,2 0 0,-2-11 0,2 10 0,0-6 0,0 6 0,1-1-113,-3-9 113,0 4-128,2 6 16,0-7-64,-2-3 176,0 4-144,2 0-80,0 1-200,-2-5 424,0 3-640,2-1-328,-2-1-512,0-1 1480,0 1-2273,0-1-1304,0 0-1352,0 0 4929,0-2-11122,0 2 11122</inkml:trace>
  <inkml:trace contextRef="#ctx0" brushRef="#br0" timeOffset="814">1102 284 13818,'0'0'0,"-1"-2"2545,1 0-1353,-1-2-296,1 4-896,-1-2 777,0 0-25,0 2 16,1 0-768,-1-2 744,-3 2-24,2 0-16,2 0-704,-3-2 689,0 2-49,0 0-16,3 0-624,-9 0 560,6 0-104,-8 1-40,11-1-416,-8 3 376,-1 6-48,1-6 56,8-3-384,-10 11 304,1-2-56,-2 2 25,11-11-273,-10 13 240,2-1-16,4 2-48,4-14-176,-10 15 72,7 2 8,-6 0-40,9-17-40,-3 17 48,1-1 56,0 0-8,2-16-96,-1 14 24,1 0 72,0-3-144,0-11 48,2 12-48,7 0 64,-7-2-56,-2-10 40,11 11 40,-7-2 56,8-5-24,-12-4-72,11 9 136,1-5 32,2-1-72,-14-3-96,14 3 72,2 0-8,1-2 8,-17-1-72,17 1 80,0-1-32,2 0-16,-2 0-112,0-2-56,0-1-112,-17 3 248,16-3-440,1-7-280,1 7-537,-18 3 1257,17-11-2136,0 3-1337,1-2-1672,-18 10 5145,17-9-10618,-17 9 10618</inkml:trace>
  <inkml:trace contextRef="#ctx0" brushRef="#br0" timeOffset="1139">1673 167 12554,'0'0'0,"-1"1"1657,1-1-1657,0 3 800,-1 1-208,1 6-24,0-10-568,-1 4 528,1 11 48,0-3 48,0-12-624,0 14 632,0 1 73,-1-1-33,1-14-672,0 15 576,0 1-56,0 0-96,0-16-424,0 15 336,0 1-16,0-2-88,0-14-232,0 14 200,2 0-16,0-2-48,-2-12-136,2 14 144,1-1-16,0-1 0,-3-12-128,2 11 96,0 0-23,0 0-9,-2-11-64,2 8 32,0 1 16,1-6-32,-3-3-16,2 9 24,-2-5-64,0 4-64,0-8 104,0 2-153,0 1-7,0 1-72,0-4 232,0 2-408,-1 0-488,0 0-816,1-2 1712,-4 1-2369,0-1-1071,0 0-5482,4 0 8922</inkml:trace>
  <inkml:trace contextRef="#ctx0" brushRef="#br0" timeOffset="1512">1511 325 15771,'0'0'0,"0"0"0,0 0 3273,0 0-2065,3 0-496,-3 0-712,3 0 480,9 0-88,-4 0-56,-8 0-336,11 0 304,2 0-24,0 0-24,-13 0-256,15 0 216,1 0-31,1 0-17,-17 0-168,19 0 104,1 0 8,0 0-48,-20 0-64,22 0 32,2 0-48,-1 0-80,-23 0 96,22-2-280,2 0-329,-3 0-791,-21 2 1400,21-2-2208,1-1-1841,-3 0-5593,-19 3 9642</inkml:trace>
  <inkml:trace contextRef="#ctx0" brushRef="#br0" timeOffset="2098">2137 12 12250,'0'0'0,"-1"0"3497,0-3-2289,-1 3-384,1-2-312,1 2-512,0 0 288,2 0-103,1-2 7,-3 2-192,11 0 184,-8 0 24,10 0 88,-13 0-296,8-2 288,2 2 24,0-2 40,-10 2-352,9 0 320,3 0-24,-1 0 16,-11 0-312,13 0 272,1 0 56,-1 0 16,-13 0-344,13 0 304,-2 2 32,-2 1 1,-9-3-337,9 9 312,-5-6 80,4 5 40,-8-8-432,2 5 416,0 5 16,0-1 0,-2-9-432,0 8 352,0-3-32,0 7-24,0-12-296,-1 10 224,-2 0-24,-1 0 8,4-10-208,-9 11 160,6 1-16,-7-1-24,10-11-120,-9 11 88,1-2 17,4 0-17,4-9-88,-11 8 64,8-3-56,-6 4 24,9-9-32,-3 5-16,0 4 32,1-5 16,2-4-32,-2 10-32,2-7 32,0 7-16,0-10 16,3 3-24,0 6 8,6-5-48,-9-4 64,9 9-56,0-6 7,1 8 9,-10-11 40,12 4-32,0 8 16,1-3 0,-13-9 16,14 9-24,-1 2 8,1-1-16,-14-10 32,11 10-16,2 0 32,-2 0-32,-11-10 16,10 10 16,1-1 0,-8 1-16,-3-10 0,12 11 16,-10-3 0,1 2 0,-3-10-16,2 8 8,-2 1 8,0-1 32,0-8-48,0 4 40,-3 6 9,0-7-9,3-3-40,-10 10 32,6-7 40,-8 1 8,12-4-80,-9 4 88,-2 1 0,1-2-40,10-3-48,-13 4 16,1-1-16,0 1-16,1-2 16,-1-1 0,1 0-16,11-1 16,-9 0-16,-2 0-152,3 0-129,8 0 297,-9-3-496,5-1-336,-6 1-312,10 3 1144,-3-9-1584,0 7-505,0-8-263,3 10 2352,-1-3-2521,0-11-776,1 3-5328,0 11 8625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24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18716,'0'0'0,"0"1"1768,0 3-784,0-4-984,0 10 656,0-1-88,4 2-32,-4-11-536,3 9 529,0 3-25,0-1-8,-3-11-496,3 12 496,0 0-88,1 1-24,-4-13-384,2 12 344,1-1-48,0 0 8,-3-11-304,9 12 264,-7-2 0,6 1 0,-8-11-264,2 11 313,7-2-1,-7 0 0,-2-9-312,10 8 304,-8-3-32,1 5-16,-3-10-256,9 3 256,-9 6 8,3-6-32,-3-3-232,3 3 256,0 1-8,6-1-32,-9-3-216,0 2 256,3-1-72,5 0-8,-8-1-176,0 1 120,3-1 8,1 0 16,-4 0-144,2 0 160,0-2 32,-2-1-16,0 3-176,3-3 192,0-7-175,-1 7-17,-2 3 0,3-11 0,-1 3 0,0-2 0,-2 10 0,3-10 0,0 0 0,-1-2 0,-2 12 0,0-12 0,2-1 0,1-1 0,-3 14 0,3-14 0,-1-1 0,0 0 0,-2 15 0,2-14 0,-2 0 0,2 3 0,-2 11 0,2-9 0,-2 0 0,0 0 0,0 9 0,0-3 0,0-9 0,3 9 0,-3 3 0,2-3 0,0-6 0,0 9 0,-2 0 0,2-3 0,1 1 0,-1 0 0,-2 2 0,3 0 0,0 0 0,-1 0 0,-2 0 0,2 0-289,1 0-415,0 0-336,-3 0 1040,4 1-1624,4 0-1129,-5 0-1392,-3-1 4145,3 1-5753,7-1-5017,-10 0 10770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25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69 13074,'0'0'0,"-1"0"3353,-1 0-2177,1 0-352,1 2-175,0-2-649,0 3 616,0 6 64,2-1 8,-2-8-688,0 10 680,2-1-24,1 2-40,-3-11-616,2 12 537,0-2-41,0 3-48,-2-13-448,2 14 408,1 0-16,0 2-24,-3-16-368,4 15 328,-1 1 0,0-1-72,-3-15-256,8 14 288,-5 2-40,-1 0-56,-2-16-192,3 15 176,-1-1-88,1 1 8,-3-15-96,2 14 64,2 0-8,-2-1 8,-2-13-64,0 13 8,2-1 40,-2-1-48,0-11 0,2 9 0,-2 0 0,0-1-88,0-8 88,0 3-280,0 7-344,-1-8-552,1-2 1176,-3 3-1760,-2-1-681,-3-1-255,8-1 2696,-3 2-3201,-8-1-776,8-1-3689,3 0 7666</inkml:trace>
  <inkml:trace contextRef="#ctx0" brushRef="#br0" timeOffset="1">0 260 15603,'0'0'0,"0"0"0,0 0 2952,0 0-1615,2 0-481,-2 0-856,2 0 592,2 0-88,4 0-136,-8 0-368,3 0 296,11 0-64,-3 2-40,-11-2-192,10 1 176,3-1-56,0 1-40,-13-1-80,16 1 40,0 0-16,-1 0 17,-15-1-41,16 0 16,0 0 0,1 0-56,-17 0 40,18 0-73,-1 0-103,1 0-160,-18 0 336,18-2-656,0 0-480,0-1-528,-18 3 1664,19-3-2281,-1 0-1208,-2-7-5160,-16 10 8649</inkml:trace>
  <inkml:trace contextRef="#ctx0" brushRef="#br0" timeOffset="2">448 30 20740,'0'0'0,"-1"-3"2080,1 3-2080,-1-2 857,-1-1-489,1 1-192,1 2-176,0-2 72,0 2-48,3-2 16,-3 2-40,12 0 72,-9 0 24,11-2-40,-14 2-56,10-3 40,2 1 0,2 0 48,-14 2-88,14-2 120,1 0 48,-2 0 72,-13 2-240,14 0 296,0 0 48,0 0 80,-14 0-424,14 0 432,0 0-8,-4 0 56,-10 0-480,12 2 401,-2 1 79,-1 6-16,-9-9-464,3 3 424,7 6 64,-8 0-64,-2-9-424,0 8 432,0 3-40,0 1 0,0-12-392,-1 13 360,-3 3-24,-6-2-64,10-14-272,-8 16 225,-1 0-225,1-1 0,8-15 0,-10 15 0,1 1 0,0-1 0,9-15 0,-11 15 0,3-1 0,4 0 0,-7-2 0,11-12 0,-3 12 0,-1 1 0,2-1 0,2-12 0,-1 12 0,1-1 0,0 0 0,0-11 0,2 9 0,1 2 0,5-2 0,-8-9 0,3 10 0,9-6 0,-4 8 0,-8-12 0,10 3 0,2 7 0,2-7 0,-14-3 0,16 4 0,2-1 0,2-1 0,-20-2 0,19 0 0,2 0 0,-1-2-33,-20 2 33,23-3-1304,-1-8-392,1 8-473,-23 3 2169,22-14-3016,0 5-601,-1-2-1248,-21 11 4865,21-11-10258,-21 11 10258</inkml:trace>
  <inkml:trace contextRef="#ctx0" brushRef="#br0" timeOffset="3">1066 52 26981,'0'0'0,"0"1"1185,0-1-1185,0 8 392,0 3-216,0 3-40,0 0-88,0 1 40,3 0-72,-3-15-16,4 13 24,-1 2 8,5-1 32,-8-14-64,0 14 88,3 1-8,-1-1 8,-2-14-88,2 15 88,-2-2 48,0 1-8,0-14-128,2 14 104,-2 0 16,0-2 8,0-12-128,0 10 152,0 1-16,0-2-56,0-9-80,0 10 40,0-1 8,0-1-32,0-8-16,0 3-16,2 7-40,-2-8-288,0-2 344,0 4-1184,0-1-1889,0 1-2368,0-4 5441,0 1-12763,0-1 12763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96.20958" units="1/cm"/>
          <inkml:channelProperty channel="Y" name="resolution" value="344.9158" units="1/cm"/>
          <inkml:channelProperty channel="T" name="resolution" value="1" units="1/dev"/>
        </inkml:channelProperties>
      </inkml:inkSource>
      <inkml:timestamp xml:id="ts0" timeString="2022-03-23T09:10:53.97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19444 8125 0,'0'0'15,"0"0"-15,0 0 16,0 0-16,0 0 16,0 0-16,0 0 15,0 0-15,0 0 0,38-6 0,-38 6 16,66-9-16,-66 9 16,83-10-16,-83 10 0,0 0 15,0 0-15,86-9 16,-86 9-16,0 0 0,69 6 15,-69-6-15,45 22 16,-45-22-16,11 35 0,-22 6 16,11-41-16,-27 46 0,27-46 15,-40 45-15,40-45 16,0 0-16,0 0 0,-41 37 16,41-37-16,-32 35 15,32-35-15,-5 27 0,5-27 16,0 0-1,18 14-15,-18-14 16,40 14-16,-40-14 16,0 0-16,57 12 0,-57-12 15,65 17-15,-65-17 16,0 0-16,57 35 0,-28 2 16,-29-37-16,3 49 15,-24 5-15,21-54 0,-40 51 0,-12-2 16,52-49-16,-61 41 15,-5-4-15,66-37 16,0 0-16,0 0 0,-66 17 16,-1-14-16</inkml:trace>
  <inkml:trace contextRef="#ctx0" brushRef="#br0" timeOffset="1537.56">22410 8286 0,'0'0'0,"0"0"16,0 0-16,0 0 16,0 0-16,0 0 15,0 0-15,31-8 0,30-10 16,-61 18-16,0 0 15,77-17-15,-77 17 16,0 0 0,0 0-16,96-14 0,-96 14 15,0 0-15,0 0 16,81 0-16,-81 0 0,58 12 16,-58-12-16,23 22 15,-29 7-15,6-29 0,-23 40 16,23-40-16,0 0 15,0 0-15,-31 47 0,31-47 0,0 0 16,-21 37-16,24-17 16,18-9-16,-21-11 15,45 3-15,16-6 0,-61 3 16,69 3-16,-69-3 16,81 11-16,-81-11 0,0 0 15,74 35-15,-25 8 0,-17 4 16,-32-47-16,-3 54 0,-17 9 15,20-63-15,-35 57 16,-7-2-16,42-55 16,0 0-16,-53 40 0,53-40 15,0 0-15,0 0 16,-45 20 0,4-11-16</inkml:trace>
  <inkml:trace contextRef="#ctx0" brushRef="#br0" timeOffset="4543.42">16856 12372 0,'0'0'16,"0"0"-16,0 0 15,0 0-15,0 0 0,0 0 16,-20 29-16,-6 25 16,-3 15-16,0 15 0,29-84 15,-23 100-15,6 6 16,17-106-16,-9 109 0,9-109 16,3 95-16,-3-95 15,0 0 1,29 76-16,-29-76 15,0 0-15,55 43 0,13-21 16,5-19-16,-73-3 16,78-17-16,3-12 15,-81 29-15,84-40 0,-84 40 16,0 0-16,0 0 0,104-49 16</inkml:trace>
  <inkml:trace contextRef="#ctx0" brushRef="#br0" timeOffset="4773.18">17085 12826 0,'0'0'0,"0"0"15,0 0-15,0 0 0,-10 37 16,-6 21-16,-2 16 16,10 10-16,10 5 0,-2-89 0,18 86 15,-1 3-15,-5-2 16</inkml:trace>
  <inkml:trace contextRef="#ctx0" brushRef="#br0" timeOffset="5928.33">20656 12346 0,'0'0'0,"0"0"15,0 0-15,0 0 16,-29 19-16,29-19 16,-43 42-16,-9 32 15,8 16 1,9 7-16,6 7 16,15 2-16,2-3 0,9-2 15,9-6-15,-6-95 16,26 89-16,-26-89 0,41 65 15,-41-65-15,64 44 16,5-21-16,3-23 16,-2-15-16,-7-7 0,-2-10 15,-61 32-15,51-43 0,1-12 16,-52 55-16,46-63 0,-46 63 16,0 0-16,38-73 15,-38 73-15,14-74 16,-14 74-16,0 0 15,-14-66-15,-24 15 16,-16 22-16,-4 23 16,58 6-16,-73 17 15,-1 18-15,2 5 0,9 3 16,63-43-16,0 0 16,-47 49-16,47-49 0,-26 63 15</inkml:trace>
  <inkml:trace contextRef="#ctx0" brushRef="#br0" timeOffset="6560.55">23374 12614 0,'0'0'0,"0"0"16,0 0-16,-27 23 15,-2 31-15,-9 9 16,4 14-16,-7 6 16,9 4-16,32-87 0,-22 89 15,22-89-15,-9 92 16,9-92-16,12 81 0,-12-81 0,40 66 15,-40-66-15,58 52 16,13-15-16,-71-37 16,85 23-16,-85-23 0,84 9 15,-84-9-15,89 0 16,-89 0-16,90-13 0,-5-6 31,-85 19-31,0 0 0,79-35 16,-79 35-16,68-22 0</inkml:trace>
  <inkml:trace contextRef="#ctx0" brushRef="#br0" timeOffset="6845.45">23581 13113 0,'0'0'0,"0"0"15,0 0-15,0 0 16,-17 35-16,17-35 16,-24 69-16,2 23 15,4 8-15,16-5 0,4-1 16,-2-94-16,15 87 15,8-9 1</inkml:trace>
  <inkml:trace contextRef="#ctx0" brushRef="#br0" timeOffset="17483.43">12933 13668 0,'0'0'0,"0"0"15,0 0-15,0 0 16,0 0-16,0 0 16,-8 40-1,8-40-15,-9 74 0,0 27 16,9-101-16,-3 124 16,3-124-16,0 129 0,0-129 15,3 130-15,-3-7 16,0-123-16,0 0 15,3 106-15,-3-106 0,0 0 16,6 104-16,-6-104 0,0 0 16,0 0-16,6 112 0</inkml:trace>
  <inkml:trace contextRef="#ctx0" brushRef="#br0" timeOffset="18631.64">15022 13935 0,'0'0'0,"0"0"15,0 0-15,0 0 0,0 0 16,0 0-16,0 0 15,0 0-15,0 0 16,0 29-16,0-29 16,0 0-16,0 0 0,6 48 15,-6-48-15,0 0 0,20 49 16,-20-49-16,0 0 0,0 0 16,37 38-16,-37-38 15,49 19-15,6-10 16,-55-9-16,57 0 15,-57 0-15,58-5 0,-58 5 16,58 3-16,-58-3 0,48 20 16,-48-20-16,39 43 0,-17 19 15,-10 9-15,-12-71 0,-3 86 16,3-86-16,-12 95 16,-7 2-16,19-97 15,-29 97-15,0-2 0,29-95 16,0 0-1,-35 81-15,35-81 16,-43 63-16,43-63 0,0 0 16,-52 32-16,52-32 15,-57 0-15,2-32 0,55 32 16,-58-63-16</inkml:trace>
  <inkml:trace contextRef="#ctx0" brushRef="#br0" timeOffset="18869.71">15091 13794 0,'0'0'0,"0"0"15,0 0-15,0 0 16,0 0-16,0 0 15,0 0-15,40-17 0,30-6 16,18-2-16,-88 25 16,99-24-16,7 7 15,-106 17-15,102-15 0,-1 13 16</inkml:trace>
  <inkml:trace contextRef="#ctx0" brushRef="#br0" timeOffset="20471.93">18338 13837 0,'0'0'0,"0"0"16,0 0-16,0 0 16,0 0-16,0 0 15,0 0-15,-5 35 0,-1 28 16,6-63-16,-3 101 0,3-101 16,-2 126-16,2-3 15,0-123-15,2 124 0,-2-124 16,0 0-16,6 109 0,-6-109 15,0 0-15,0 0 16,20 98 0</inkml:trace>
  <inkml:trace contextRef="#ctx0" brushRef="#br0" timeOffset="21004">18976 13772 0,'0'0'0,"0"0"0,0 0 16,0 0-16,0 0 15,0 0-15,-23 26 16,-14 23-16,-3 19 0,0 12 16,11 4-16,8-1 15,21-83-15,-5 86 16,5 6 0,0-92-16,11 90 0,-11-90 15,23 81-15,-23-81 16,40 58-16,-40-58 0,58 42 15,2-31-15,-60-11 16,64-11-16,2-21 0,-66 32 16,67-61-16,-67 61 15,67-86-15,-6-9 0,-61 95 16,42-106-16,-42 106 0,35-106 16,-20 11-16,-15 95 15,-4-86-15,4 86 0,-20-78 16,20 78-16,-34-54 15,34 54-15,-49-32 16,49 32-16,-55-11 16,55 11-16,0 0 15,-69 17-15</inkml:trace>
  <inkml:trace contextRef="#ctx0" brushRef="#br0" timeOffset="22174.43">21611 13863 0,'0'0'0,"0"0"15,0 0-15,0 0 0,0 0 16,0 0-16,-10 38 16,2 45-16,-3 23 15,5 9-15,-6 11 16,-2-4-16,2-6 0,7-3 16,5-113-16,0 0 0,0 101 31,12-24-31,-12-77 0,22 52 15</inkml:trace>
  <inkml:trace contextRef="#ctx0" brushRef="#br0" timeOffset="22675.24">22202 13958 0,'0'0'16,"0"0"-16,0 0 16,0 0-16,0 0 15,-26 11-15,-8 24 16,-6 17-16,1 14 15,10 20-15,29-86 0,-22 113 16,10 7-16,6 0 16,6-120-16,6 104 0,-6-104 15,26 80-15,21-31 0,1-26 16,15-20-16,-2-18 16,-3-17-16,-58 32 15,57-48-15,-57 48 0,55-63 16,-12-14-16,-11-4 15,-32 81-15,29-97 0,-29 97 0,0 0 16,8-105-16,-8 105 16,-6-101-16,-13 13 15,19 88-15,-41-69 0,41 69 16,-54-49-16,54 49 16,-70-20-16,70 20 15,0 0 1,-74-6-16,-5 16 15</inkml:trace>
  <inkml:trace contextRef="#ctx0" brushRef="#br0" timeOffset="23523.34">24822 13814 0,'0'0'15,"0"0"-15,-18 35 16,-1 25-16,-2 21 16,21-81-16,0 0 0,0 0 15,-19 74-15,19-74 0,0 0 16,0 0-16,-2 54 0,11-33 15,-9-21-15,30-9 16,-30 9-16,0 0 16,43-29-16,14 1 0,-57 28 15,64-17 1,-64 17-16,0 0 16,66-3-16,-3 19 0,-63-16 15,58 42-15,-18 12 16,-14 12-16,-26-66 0,5 84 15,-5-84-15,-11 97 16,-9 4-16,-5-10 16,-7-7-16,-3-6 0,35-78 0,-43 63 15,43-63-15,-55 31 16,55-31-16,-51-9 16,1-31-16,7-31 0</inkml:trace>
  <inkml:trace contextRef="#ctx0" brushRef="#br0" timeOffset="23708.07">24862 13737 0,'0'0'15,"0"0"-15,0 0 16,0 0-16,0 0 0,0 0 15,34-8-15,36-10 16,20-5-16,-2-12 0,-7-7 16</inkml:trace>
  <inkml:trace contextRef="#ctx0" brushRef="#br0" timeOffset="24324.38">27663 13226 0,'0'0'0,"0"0"16,0 0-16,0 0 16,3 46-16,-3 34 0,-3 30 15,-5 26-15,-7 6 16,1-5-16,-4-2 15,18-135-15,-23 158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29.2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56 11354,'0'0'0,"0"0"0,-3 0 2176,0 1-1335,-1 2-169,4-3-672,-3 11 600,1-3-16,1 2-48,1-10-536,-1 11 504,0 3-24,-1 0-16,2-14-464,-1 17 440,0 0-23,0 1-73,1-18-344,0 19 304,0-1-24,0 0-24,0-18-256,0 19 240,0 0 8,2 0-32,-2-19-216,3 19 200,-3 0 8,2-2 56,-2-1-24,2-2 24,0-1-24,-2-13-240,2 10 200,-2 1 40,2-1 0,-2-10-240,0 4 224,2 6-15,0-7-17,-2-3-192,0 3 136,3 0 0,-3 0 16,0-3-152,2 2 136,0-1-56,0-1 16,-2 0-96,2 0 16,1 0 24,6-3 32,-9 3-72,3-8 40,8 6 0,-8-8-8,-3 10-32,14-3 48,-5-8 0,2 3 64,-11 8-112,10-3 24,2-9-24,1 9 16,-13 3-16,14-10-56,0 7 80,1 0 8,0-6-8,0 9-8,-1 0 0,-1 0 24,-2 0 0,-2 3-8,-9-3-32,10 10 56,-7-7-16,9 9 0,-12-12-40,3 8 88,6 2-8,-6 1-8,-3-11-72,3 10 72,5 1-32,-8-1-24,0-10-16,2 12 56,-2-2 0,0-1 32,0-9-88,0 11 96,0-3 24,-1 2 16,1-10-136,-2 9 176,-1-1 40,-6-4-16,9-4-200,-3 11 200,-6-8 8,4 1-8,5-4-200,-11 9 208,2-7 40,5 1-88,4-3-160,-13 3 137,4 1-33,-1-2-72,10-2-32,-12 1 104,1 0-32,-2 0-72,13-1 0,-13 0 32,-1 0-32,2 0 0,12 0 0,-13 0 0,1-2-64,1 0-80,11 2 144,-11-2-297,0-1-143,-1 1-120,12 2 560,-10-2-704,0 0-160,2-1-168,8 3 1032,-4-2-1481,-4-1-591,6 0-505,2 3 2577,-3-2-3752,2 0-5514,1 2 9266</inkml:trace>
  <inkml:trace contextRef="#ctx0" brushRef="#br0" timeOffset="712">419 88 16795,'0'0'0,"-1"-2"1328,1 2-1328,-1-3 617,-1 1-281,1 2-64,1 0-272,0 0 256,0 3 48,0 1 96,0-4-400,2 9 464,1-4 80,0 6 24,-3-11-568,0 11 624,0 1-16,2 1 17,-2 3-49,0 2-24,2 2-16,-2 1-24,2 0 32,0 1-96,-2-22-448,0 24 416,2 1-48,-2 1-16,0-26-352,0 26 361,3-2-105,0-1-48,-3-23-208,3 23 136,0-1-32,0-2 16,-3-20-120,9 19 104,-7 0 16,1-1-24,-3-18-96,11 16 48,-9-2 8,6 0 8,-8-14-64,3 13 72,8 0 8,-8-3 8,-3-10-88,13 10 32,-4-1-16,0-6 16,-9-3-32,10 8 16,0-6 40,2-1-8,-12-1-48,12 2 0,4-2-48,1 0 8,-17 0 40,18-4-96,1-5 8,0 0-32,-19 9 120,19-8-280,0-1-80,0 0-136,-19 9 496,20-10-552,-2 0-129,1 1-143,-19 9 824,17-11-1000,-2 2-272,-1-1-113,-14 10 1385,11-9-1632,1-1-320,-3 1-393,-9 9 2345,3-3-3601,0-8-5008,-3 11 8609</inkml:trace>
  <inkml:trace contextRef="#ctx0" brushRef="#br0" timeOffset="713">465 385 18067,'0'0'0,"-14"-4"1937,3 1-1257,11 3-680,-13-3 440,9 1-136,-5 2-56,9 0-248,-1 0 160,1 0-136,0 0 24,0 0-48,2 0 40,1 0 32,9 0 16,-12 0-88,9-2 16,2 2 24,3-3-32,-14 3-8,15-3-48,4 0-112,5 0-216,-24 3 376,25-10-672,5 7-528,2-10-985,-32 13 2185,34-9-4697,1 0-3809,-35 9 8506</inkml:trace>
  <inkml:trace contextRef="#ctx0" brushRef="#br0" timeOffset="1060">1272 110 15019,'0'0'0,"-2"0"1320,1 0-544,-2 2-160,3-2-616,-1 4 576,0 7-39,1 0 55,0-11-592,0 11 560,0 2-8,0 2-8,0-15-544,0 16 480,0 0-32,2 0-32,-2-16-416,0 17 376,4 1-40,-1-1-39,-3-17-297,3 17 232,5 1-72,-5 1-8,-3-19-152,3 18 152,5 1-48,-6-2 8,-2-17-112,9 14 88,-7 0-64,1 0 48,-3-14-72,9 13 40,-9 0-24,3-3 24,-3-10-40,3 11 0,-1-2 16,-2 0-48,0-9 32,0 8-56,0-4-80,0 5-88,0-9 224,0 3-392,-1 6-345,-2-7-599,3-2 1336,-4 3-2080,-5 0-697,6 0-1080,3-3 3857,-9 1-8530,9-1 8530</inkml:trace>
  <inkml:trace contextRef="#ctx0" brushRef="#br0" timeOffset="1422">1141 357 17163,'0'0'0,"0"-3"1553,0-1-721,0 4-832,0-3 504,2 1-112,0 0-48,-2 2-344,3 0 304,7 0 8,-7 0-24,-3 0-288,14 0 248,-5-2-16,2 2 8,-11 0-240,13 0 208,3-2-8,2 2-40,-18 0-160,19-2 56,3 0-24,2-1-64,-24 3 32,24-2-104,4 0-152,1-1-312,-29 3 568,28-3-1368,1 0-1897,1-1-7393,-30 4 10658</inkml:trace>
  <inkml:trace contextRef="#ctx0" brushRef="#br0" timeOffset="2207">1856 0 11442,'0'0'0,"-1"2"1496,-1 1-760,0 6-199,2-9-537,-2 5 424,2 8 8,-1 0-8,1-13-424,0 15 408,-1 1 64,0 1 8,1-17-480,0 16 440,-1 2 0,1 1-32,0-19-408,-1 23 384,0-2-39,1 1-25,0-22-320,0 21 304,0 2-24,0-2-32,0-21-248,2 22 200,0 0-24,0-1-40,-2-21-136,3 19 152,0 0 16,0-2-16,-3-17-152,3 16 152,0-2 16,1-2 0,-4-12-168,2 10 200,0 0 8,0-1 0,-2-9-208,0 3 168,2 6 32,-2-7 16,0-2-216,0 4 208,2-1 24,-2-1-32,0-2-200,0 2 193,0-1-1,0-1-48,0 0-144,-1 0 152,0 0-56,0-3-56,1 3-40,-2-9 16,1 7-32,-1-8 8,2 10 8,-1-4 0,0-9-16,-1 3 0,2 10 16,-1-12-24,1 1-8,0-1 8,0 12 24,0-14-24,3 0-48,-1-2-24,-2 16 96,3-16-80,5 0-32,-4 0 32,-4 16 80,12-14-96,-2-1-25,1 2 1,-11 13 120,11-12-120,2 2 8,1 6 56,2-6 8,0 8-8,-1-1 0,-15 3 56,12-2-64,1 2 40,-1 0 32,-12 0-8,11 0 32,-2 4 16,0 0-32,-9-4-16,3 10 24,9-6 56,-9 7 0,-3-11-80,10 9 128,-8 0-24,7 0-24,-9-9-80,2 8 153,0 2-33,0 1 16,-2-11-136,0 9 152,0 2-48,0-1 48,0-10-152,-1 10 184,-2 0 16,0-2 56,3-8-256,-10 4 248,7 7 8,-6-7-8,9-4-248,-5 10 272,-5-7-16,1 7-40,9-10-216,-4 3 184,-9 1-72,4 0 8,9-4-120,-10 4 88,-2-1-16,2 0-48,10-3-24,-11 3-40,0-2-32,0 0 0,11-1 72,-11 1-120,0-1-32,1 0-112,10 0 264,-10 0-424,2-2-208,-1 0-240,9 2 872,-4-3-1161,-6 1-455,7-1-432,3 3 2048,-3-4-2529,0-5-1144,1 7-4841,2 2 8514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32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7 200 14475,'0'0'0,"0"0"0,-1 1 4192,0 3-3423,0 7-377,1-11-392,-1 9 312,0 3-32,0 0 0,1-12-280,0 12 240,0 0 8,0 2 32,0-14-280,0 13 352,0-1 16,0 1-40,0-13-328,0 12 336,0 0 0,0-1 25,0-11-361,0 12 424,2-1-24,-2-3-80,0-8-320,0 9 336,0-6-56,2 6 24,-2-5 40,0-4-344,0 3 240,2-1 8,-2-2-248,0 2 184,0-1-8,2-1 40,-2 0-24,0 0-192,0 0 176,0 0-80,0-2-32,0 2-64,0-3 40,0-7 8,0 7-8,0 3-40,0-11 32,0 2-64,0 9 32,0-11 0,0-2 0,2 2 32,1-2-16,-3 13-16,2-12 0,0 0 0,0-2 24,-2 14-24,3-13 48,7-1 0,-8 1-48,-2 13 0,9-11 24,-7 1 8,7 7 24,-9 3-56,2-10 121,8 10-49,-7-2-24,-3 2-48,8-2 40,-4 2 24,6 1 8,-10-1-72,9 3 184,0 6-8,2-5 8,-11-4-184,12 12 144,-3-3-8,2 3 16,-11-12-152,13 13 136,-1 0-24,3-1-8,-15-12-104,14 14 64,2-1 8,-1 1-24,-15-14-48,15 13 32,1-1-16,0 0-32,-16-12 16,16 11-16,0-2-16,-1 0 48,-15-9-16,16 4-32,-2 7-56,0-8-72,-14-3 160,15 3-328,0 1-288,-2-1-737,-13-3 1353,13 3-2448,-2-2-1545,-7-1-2056,-4 0 6049,10 0-9978,-10 0 9978</inkml:trace>
  <inkml:trace contextRef="#ctx0" brushRef="#br0" timeOffset="441">847 109 18972,'0'0'0,"0"3"920,0-3-920,-1 13 488,1 0-128,0 1 8,0-14-368,0 15 336,0 1-40,2 0-32,-2-16-264,3 15 200,0-1-48,6 0 0,-9-14-152,2 14 112,1 0-16,0 0-40,-3-14-56,10 14 40,-7-1-32,6 0-8,-9-13 0,3 13-48,5 0-48,-6-3-48,-2-10 144,3 11-224,1-3-32,-2 1-96,-2-9 352,2 4-736,0 5-1024,-2-6-1841,0-3 3601,0 3-9810,0-3 9810</inkml:trace>
  <inkml:trace contextRef="#ctx0" brushRef="#br0" timeOffset="442">702 237 20980,'0'0'0,"0"0"880,8-2-504,-8 2-376,4 0 296,8 0-56,0 0-72,-12 0-168,15 1 192,2 0-88,1 0 32,-18-1-136,19 2 153,0-1-57,2 1 24,-21-2-120,21 1-24,1 0-32,1 2-24,-23-3 80,24 1-209,2 0-151,0-1-424,-26 0 784,27 0-1960,-1 0-1809,1 0-6497,-27 0 10266</inkml:trace>
  <inkml:trace contextRef="#ctx0" brushRef="#br0" timeOffset="1094">1386 1 15323,'0'0'0,"-1"1"1312,0 0-544,1-1-768,-1 2 552,0 2-32,0 0-15,1-4-505,-2 9 480,1 0-8,-2 0-8,3-9-464,-3 12 376,1 3 0,-1 1 24,3-16-400,-2 17 352,-1 0 0,-1 0-32,4-17-320,-3 17 208,0 0-8,0 0-24,3-17-176,-3 17 192,2-2-15,-1 0-57,2-15-120,0 12 72,0 2 8,0-2 32,0-12-112,3 12 104,-1-2 32,1 0-48,-3-10-88,3 4 80,6 7 16,-7-8-16,-2-3-80,9 9 128,-5-7-16,8 0-40,-12-2-72,10 1 112,-1-1-16,2 0 32,-11 0-128,11 0 136,0-3-24,2-7 16,-13 10-128,13-3 144,1-7 24,-1 7 48,-13 3-216,12-9 240,1 6-24,-2-6-16,-11 9-200,11-2 264,2-7 0,-2 7 8,-11 2-272,10-2 368,-1 0-23,-6 2 71,-3 0-416,12 0 448,-10 1 40,8 2-32,-10-3-456,2 3 384,1 7-16,8-7-88,-11-3-280,2 4 280,1 6-40,6-7-80,-9-3-160,3 11 88,0-8-8,0 6 48,7-5 0,-10 0-16,3 4-16,7-7-80,-8 3 0,1-3 32,-3-1-48,8 1 80,-6 0 0,7-1 16,-9 0-96,3-2 16,7-2-16,-7-4 16,-3 8-16,9-3 16,-6-9 1,6 4-17,-9 8 0,2-10 0,7 1 0,-9-1 0,0 10 0,2-12 0,0 0 0,-2 0 0,0 12 0,2-12 0,-2 0 0,0 1 0,0 11 0,0-14 0,0 0 0,0 1 0,0 13 0,-2-14 0,0 1-257,0 1-175,2 12 432,-4-12-712,1 1-464,0 1-416,3 10 1592,-8-10-2009,6 2-743,1-1-753,1 9 3505,-1-3-5009,1-6-5001,0 9 10010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33.8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3 19348,'0'0'0,"0"-2"648,0 2-648,0 0 136,-1 0-152,1 0 40,0 0-24,0 0 16,0 2-8,2 1 56,-2-3-64,2 3 88,-2 0 80,2 2 112,-2-5-280,0 4 384,0 4 160,0-4 200,0-4-744,0 12 969,-2-2 151,-1 0 88,3-10-1208,-4 12 1072,0 0-200,0 3-159,4-15-713,-9 16 512,7 0-96,-1 1-80,3-17-336,-3 18 264,0 0-24,0 1-40,3-19-200,-5 20 152,2-1-8,0 1-8,3-20-136,-2 19 64,2-1 32,0 0-32,0-18-64,3 17-16,0 0 40,0-1 8,-3-16-32,4 16 16,-1 0 0,7-2 16,-10-14-32,4 13-16,7-1 48,-1-2 0,-10-10-32,9 8 16,2-3 16,1 4 16,-12-9-48,10 3-16,4-1 48,1-1 16,-15-1-48,15 2-48,1-1 64,0-1-96,-16 0 80,18 0-160,-1-3 8,1-5-64,-18 8 216,17-2-232,-2-8-120,0 7-200,-15 3 552,14-11-952,-2 3-417,-3-2-455,-9 10 1824,3-9-2329,6-3-591,-9-1-681,0 13 3601,0-14-3873,0 0-4521,0 14 8394</inkml:trace>
  <inkml:trace contextRef="#ctx0" brushRef="#br0" timeOffset="1">24 231 18171,'0'0'0,"-3"-2"4761,0 0-3872,0 0-433,2 2-240,1 0-168,0 0-48,2 0-16,7 1 32,0 2-16,-9-3 0,10 2 8,1 1 8,1-2-88,-12-1 72,13 1-80,1 1-72,0-1-120,-14-1 272,16 1-464,2-1-633,3 0-1199,-21 0 2296,24 0-4353,2 0-5689,-26 0 10042</inkml:trace>
  <inkml:trace contextRef="#ctx0" brushRef="#br0" timeOffset="588">729 41 17955,'0'0'0,"-2"0"1345,-1 0-361,-5 1-176,8-1-808,-1 3 728,-2 0-136,0 7-24,3-10-568,-2 4 505,-1 9-129,-1-1-40,0 1-176,4-13-160,-5 13 128,2 2 8,1 1-8,2-16-128,-1 15 168,0 0-16,0 0 0,1-15-152,-1 15 184,0-1 16,1-1 8,0-13-208,0 13 200,0 0 16,0 0 72,0-13-288,2 13 272,-2-3 48,2 1-16,-2-11-304,2 9 248,-2 1 48,3 0-39,-3-10-257,3 8 224,1 1-80,-1-6-24,-3-3-120,2 9 48,-2-5 8,2 4 8,-2-8-64,2 2 0,-2 1-32,0 1-120,0-4 152,0 3-344,0-2-641,0 0-687,0-1 1672,-1 1-2569,-2-1-927,0 0-1273,3 0 4769,-9 0-9706,9 0 9706</inkml:trace>
  <inkml:trace contextRef="#ctx0" brushRef="#br0" timeOffset="589">574 234 19940,'0'0'0,"-1"-3"1480,1 3-1480,-3-3 784,1 0-248,2 1-80,0 2-456,0-2 345,0 2-9,3 0 32,-3 0-368,3 0 304,6 0 72,-6-2-104,-3 2-272,11 0 224,-3 0-32,4 0-72,-12 0-120,12 0 96,1 0-24,1 0-16,-14 0-56,17 0 40,1 0-48,3 0-8,-21 0 16,23 0-128,1 0-72,1 0-152,-25 0 352,28 0-1056,1 0-1361,4 0-2472,-33 0 4889,33-2-10770,-33 2 10770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35.3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1 15307,'0'0'0,"-1"0"1120,1 0-1120,-3 1 792,0 1-96,1 1-56,2-3-640,-3 5 585,1 4-57,-1 0-32,3-9-496,-4 8 408,2 3 0,-1 0-88,3-11-320,-2 11 288,0 1-32,0 0-56,2-12-200,-1 11 168,-2 1-24,2 0-48,1-12-96,-1 11 120,0 2-40,1-2 8,0-11-88,0 9 80,0 1 0,0-1-8,0-9-72,2 4 24,1 5 32,-1-5-32,-2-4-24,2 3 56,0 5 24,1-7-16,-3-1-64,3 2 56,6 1 25,-9-2 7,0-1-88,3 0 88,8 0-32,-8 0 16,-3 0-72,9-3 40,-5 0-16,6 0 88,-10 3-112,9-9 96,-6 6 24,10-6 8,-13 9-128,10-3 104,0-9 24,1 9 56,-11 3-184,10-12 192,1 9 32,-2-6 0,-9 9-224,10-2 208,-7 2 32,9-2 16,-12 2-256,3 0 304,7 0 8,-7 2-16,-3-2-296,11 3 304,-8 7 56,9-7 8,-12-3-368,9 11 377,1-7-33,-2 8-88,-8-12-256,11 4 256,-3 7-32,3-7 16,-11-4-240,10 11 248,-1-8-24,1 6-64,-10-9-160,8 4 152,1-1 0,-1 1 8,-8-4-160,3 3 152,9 0-16,-9-2-24,-3-1-112,9 1 128,-6-1 24,8 0-56,-11 0-96,3-2 48,7-1 32,-6-5-64,-4 8-16,10-2 104,-8-9 24,9 8-48,-11 3-80,2-11 32,1 3 0,0 4-32,-3 4 0,4-12 16,-2 3 32,0-1-64,-2 10 16,2-9 0,-2 0-80,0 1-16,0 8 96,0-3-144,2-10-104,-2 4-248,0 1-464,0 8 960,0-9-1472,0 1-497,0-1-631,0 9 2600,2-8-3265,2-1-864,-1 6-3545,-3 3 7674,8-10-6785,-8 10 6785</inkml:trace>
  <inkml:trace contextRef="#ctx0" brushRef="#br0" timeOffset="1">555 88 17979,'0'0'0,"-3"1"4777,0 2-4185,-5 7-415,7 1-73,1-11-104,0 10 16,0 3 16,0 1-24,0-14-8,0 14 32,2 0 16,1-3 8,-3-11-56,9 11 56,-9-1-16,3-2 32,-3-8-72,8 9 40,-6-5 40,7 6 16,-9-10-96,2 4 96,7 4 32,-6-5-32,-3-3-96,3 4 152,8-1 32,-9-2 40,-2-1-224,3 1 248,0-1-8,6 0-16,-9 0-224,2-2 200,1-1-16,6-8 8,-9 11-192,3-3 96,0-9-24,8 3 16,-11 9-88,4-9 16,5-1 56,0-2 16,-9 12-88,3-12 72,9-1 40,-4-1-8,-8 14-104,3-13 104,10 1 8,-10-1 40,-3 13-152,11-11 192,-8 1 8,8 1 57,-11 9-257,3-3 224,7-7 8,-8 10 56,-2 0-288,3-2 256,0 2 64,8 0 24,-11 0-344,3 0 232,8 1 104,-3 4 8,-8-5-344,3 10 264,9-1 80,-4 0-144,-8-9-200,9 11 128,-6 0 24,9 1-24,-12-12-128,8 13 208,1 0-80,-1 0-32,-8-13-96,11 12 80,0 0-48,-3-2 48,-8-10-80,12 10 64,0 0-48,-1 0 0,-11-10-16,11 9-16,0 0 16,-1-5 16,-10-4-16,12 10-32,0-5-96,0 3-208,-12-8 336,12 3-912,-3 2-528,0-1-785,-9-4 2225,9 8-3104,-1-6-1137,1 0-3481,-9-2 7722,3 1-8874,-3-1 8874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37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31 256 9642,'0'0'0,"0"0"0,0 0 1512,-1 0-672,-1-2-240,2 2-600,-1 0 432,1 0-104,0 0-16,0 0-312,2 0 336,0 0 97,1 1 111,-3-1-544,2 1 592,0 1 88,1 1 0,0 1-8,7 1-16,-8 4-55,8-6-25,-7 8-32,10-2 8,-13-9-552,9 8 528,1 3-16,-2-2-56,-8-9-456,9 11 448,-1 2-48,2-2-40,-10-11-360,8 13 353,1 0-9,-6 1-72,-3-14-272,10 13 248,-8-1-24,6 3-16,-8-15-208,0 14 208,2 0-8,-2 2-16,0-16-184,0 14 168,0 1 16,-1-1 16,1-14-200,-1 14 168,-2 0-8,-1 0-32,4-14-128,-10 13 56,7-1 16,-8 0 32,11-12-104,-4 11 56,-10-1 0,5 0-8,9-10-48,-9 9 0,1-5 40,-2 6-8,10-10-32,-9 4 0,-1 4 16,1-5-16,9-3 0,-8 5-72,5-1 24,-9-1-24,12-3 72,-9 3-160,1-1 8,4-1-56,4-1 208,-9 0-408,8 0-104,-2-2-168,3 2 680,-2-2-872,0 0-49,1-6-79,1 4-152,0-6-224,3 0-409,6-1-271,0 1-585,3-3-615,-12 13 3256,13-14-6706,-13 14 6706</inkml:trace>
  <inkml:trace contextRef="#ctx0" brushRef="#br0" timeOffset="712">340 312 13466,'0'0'0,"0"0"0,-10 0 1577,1 1-697,-2 2-296,3 8-112,8-11-472,-5 9 488,-5 0 0,1 2 40,9-11-528,-4 13 569,-8-1 7,8 2 48,4-14-624,-11 14 616,3 1-64,4 0-48,4-15-504,-11 16 368,8 0-40,-6 1-32,9-17-296,-1 17 200,-1-1-48,1 1-15,1-17-137,0 16 64,2-1 16,1-1 0,-3-14-80,10 13 16,-1 0-16,-6 0-40,-3-13 40,12 12-24,-1-2-8,0-1-8,-11-9 40,10 3-56,1 6-49,1-5-95,-12-4 200,13 3-232,-1 0-64,2 0-152,-14-3 448,12 0-728,0 0-432,-1 0-352,-11 0 1512,11-2-1865,2-1-127,-3-7-441,-10 10 2433,11-3-4305,-2-9-1728,-9 12 6033</inkml:trace>
  <inkml:trace contextRef="#ctx0" brushRef="#br0" timeOffset="713">513 25 11058,'0'0'0,"11"-9"1512,1 7-408,2-7-143,-1 7-25,-2-1 48,-2 3 64,-9 0-1048,3 0 1241,0 0 199,7 0 56,-10 0-1496,2 2 1472,0 1-175,-2 0-241,0-3-1056,0 4 896,-1 6-72,-2-7-88,3-3-736,-4 12 625,-4-3-81,4 1-72,4-10-472,-11 10 424,2 2-40,0-2-40,9-10-344,-10 11 280,0 0-64,-2 0-24,12-11-192,-10 11 176,2 1-24,4 0-40,4-12-112,-9 10 64,7 1 0,1-1-64,1-10 0,-1 9 0,1 1 0,9-6 0,-9-4 0,4 11-16,8-7-16,-2 6-16,-10-10 48,12 3-80,2 5 0,0-7 32,-14-1 48,16 3-168,1 0 24,1-1-104,-18-2 248,21 0-488,-1 0-336,-1-2-480,-19 2 1304,18-3-1873,-1 0-543,0 1-545,-17 2 2961,17-3-3609,-1 0-6873,-16 3 10482</inkml:trace>
  <inkml:trace contextRef="#ctx0" brushRef="#br0" timeOffset="933">1084 280 13762,'0'0'0,"0"0"0,-1 1 2377,-1 0-1265,-2 3-464,4-4-648,-2 4 440,0 5 65,1-4 175,0 6 200,1-11-880,0 10 1120,-1 1-32,0 1-79,1-12-1009,-1 14 752,0 0-224,1 2-112,0-16-416,0 17 312,0 1-72,0-1-24,0-17-216,2 18 128,0 0 0,1-1-8,0 1-40,1 0 8,-1 1-56,-3-19-32,3 18 56,0-2-24,0 0-8,-3-16-24,2 14 32,1 0-64,-3-1 16,0-13 16,2 12 0,0-1-56,-2-1 0,0-10 56,0 11-72,0-2-40,-2-4 8,2-5 104,-2 10-144,-1-7-128,0 7-184,3-10 456,-8 3-880,6 0-513,-2 1-455,4-4 1848,-8 2-2448,6-1-257,-1 0-816,3-1 3521,-9 0-8282,9 0 8282</inkml:trace>
  <inkml:trace contextRef="#ctx0" brushRef="#br0" timeOffset="1291">941 492 14755,'0'0'0,"0"-2"3368,0 0-2183,0 2-1185,0-2 560,0 2-296,0 0-80,0 0-184,2 0 152,8 0-24,-7 0 40,-3 0-168,13 0 152,-4 0-8,3 0-16,-12 0-128,15 0 88,1 0-24,2 0-16,-18 0-48,19 0 16,4 0 0,-1-3-48,-22 3 32,23-2-88,3 0-192,-1-1-536,-25 3 816,27-2-2209,0-7-1808,0 7-5280,-27 2 9297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47.5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0 14147,'0'0'0,"-1"1"1720,1-1-1720,-2 2 880,1 3-464,1 6-184,0-11-232,0 12 184,0 2 64,0 1 72,0-15-320,2 18 376,0 0 33,-2 2 7,0-20-416,2 21 344,-2 0-40,2 0-96,-2-21-208,2 20 168,0 0-56,-2 2-64,0-22-48,3 21 24,0-1 8,0 0-32,-3-20 0,2 20-32,0-3 8,0-2-16,-2-15 40,2 14-56,-2-1-8,3-1 32,-3-12 32,0 10-96,0 0-32,0-1 8,0-9 120,0 4-280,0 4-152,0-6-537,0-2 969,-1 4-1704,-2-1-536,0-2-1345,3-1 3585,-4 1-7498,4-1 7498</inkml:trace>
  <inkml:trace contextRef="#ctx0" brushRef="#br0" timeOffset="350">1 194 17211,'0'0'0,"-1"-2"2297,1 0-1489,0 2-808,0-3 280,3 3-200,8 0-80,-11 0 0,8 0-40,2 0 48,5 0-32,-15 0 24,15 0 24,2 2-8,3-2 0,-20 0-16,19 0 0,4 1-56,2-1-8,-25 0 64,29 0-96,-1 0-96,2 0-256,-30 0 448,31 0-1393,-2-3-807,2 1-1537,-31 2 3737,28-3-8450,-28 3 8450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46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 9370,'0'0'0,"0"0"0,2-9 1840,2 6-776,5-7-144,-9 10-920,2-3 857,1 0-17,7 0 0,-10 3-840,2 0 768,7 0-24,-7 0 40,-2 0-784,3 2 737,0 2 7,0 6 0,-3-10-744,9 9 728,-9 0 32,3 4-8,-3-13-752,3 15 624,-1 3-79,1 2-65,-3-20-480,2 22 352,-2 3-32,0 0-40,0-25-280,0 28 160,0 1 8,0 0-32,0-29-136,0 27 72,-1 1 32,-2-2-64,3-26-40,-2 28 0,0-1-40,1-1-32,1-26 72,-2 26-72,-1-1 0,0 1 32,1-2-16,2-24 56,-3 23-56,1-2 24,-1-3-40,3-18 72,-3 17-24,0-2-16,-1-1-64,4-14 104,-3 13-96,0-3-32,0-1-24,3-9 152,-3 4-192,0 5-56,-1-6-192,4-3 440,-1 3-689,0-2-335,0 0-312,1-1 1336,0 0-1696,0-2-289,0-1-119,0 3 2104,3-10-2385,1 7-439,-1-12 71,-3 15 2753,8-12-5249,-8 12 5249</inkml:trace>
  <inkml:trace contextRef="#ctx0" brushRef="#br0" timeOffset="828">260 74 17163,'0'0'0,"-1"-3"1288,0 3-511,1 0-777,-1 0 392,0 0-184,1 3-104,0 6-32,0 0 16,0 3 24,0-12-112,0 13 128,0 2 48,0 1-8,0-16-168,0 16 224,0 1 8,0 1-8,0-18-224,-1 19 240,-1 1-32,1 1-24,1-21-184,0 19 144,0 0-24,0 1-56,0-20-64,0 20 40,0 1-24,3-2-16,-3-19 0,2 18-16,0 0-8,1-2 24,-1 0 0,0 0 0,1-2-40,0-1 0,0 1 0,-1-1-24,-2-13 64,2 11-40,-2-1-40,2-5-48,-2-5 128,3 9-200,1-6-96,-2 1-144,-2-4 440,0 3-1048,2-1-889,-2 0-639,0-2 2576,2 1-3993,0-1-3921,-2 0 7914</inkml:trace>
  <inkml:trace contextRef="#ctx0" brushRef="#br0" timeOffset="829">439 320 14435,'0'0'0,"0"0"0,0 0 1280,3 0-848,7 0-240,1 1-32,1 3 24,1 4 120,-13-8-304,12 3 416,3 8 112,0-7 72,-15-4-600,15 13 593,-2-5-49,-3 2-32,-10-10-512,11 11 440,-2-2 0,-1 3-16,-5 0-24,6 0 24,-9 1 0,0-13-424,3 14 400,0-1-31,-1 1-17,-2-14-352,0 13 312,-1 1-8,-1 0 0,2-14-304,-3 14 296,-1-2-72,-5-1-16,9-11-208,-4 11 112,-9 0 16,4-2-40,9-9-88,-9 10 40,-1-1 8,1-4-80,9-5 32,-12 10 16,0-7 8,1 1-24,11-4 0,-12 4-8,1 0-24,1-1-8,10-3 40,-11 4-112,3-3-48,4 0-48,4-1 208,-4 0-296,1 0-176,0-2-368,3 2 840,-1-4-1105,1-6-183,2 8-32,-2 2 1320,8-12-1176,-4 3 111,9-2-15,-13 11 1080,13-12-1152,2-2-160,2 0-105,-17 14 1417,18-16-1904,1-1-305,-2-3-3864,-17 20 6073</inkml:trace>
  <inkml:trace contextRef="#ctx0" brushRef="#br0" timeOffset="830">780 288 12114,'0'0'0,"-3"0"3113,3 0-3113,-4 0 1592,-6 0-456,7 4-271,3-4-865,-9 8 800,6-4 104,-5 9 16,8-13-920,-3 11 864,-6 0-80,7 3-119,2-14-665,-3 15 536,-2 1-80,-3 0-56,8-16-400,-2 17 328,-1 0-32,-1 1 48,4-18-344,-1 17 256,1 2 16,-1 0-56,1-19-216,0 17 128,0 0 8,3-3 8,-3-14-144,11 15 88,-8-1-16,9 0-40,-12-14-32,10 13 0,2 0 16,2-2 24,-14-11-40,15 10 48,0-1-40,2-4-64,-17-5 56,17 10-128,2-6-136,0 0-504,-19-4 768,19 3-1552,0-2-945,0 0-991,-19-1 3488,20 0-4497,0-3-5073,-20 3 9570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48.2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23 11370,'0'0'0,"0"-3"3233,0 0-1801,0 3-1432,0-3 1000,0 0-208,0 1-72,0 2-720,2 0 705,0 0 23,-2 0 16,0 0-744,0 2 728,0 2-32,0 5-72,0-9-624,0 8 504,0 2-39,0 1-57,0-11-408,-2 14 376,0 1-96,1 2-88,1-17-192,0 17 152,-1 2-40,-1 2 0,2-21-112,-3 19 112,2 1-8,0-1-32,1-19-72,0 19 24,-1 0-40,-2 1 8,3-20 8,-1 19-16,1-1-16,0 0 24,0-18 8,0 17-48,0 0 8,-1-1 40,1-16 0,-1 15 0,1-1-16,-1-3-24,1-11 40,-3 13-40,-7-2-16,7-1-48,3-10 104,-3 9-112,0-1-80,0-3-112,3-5 304,-10 9-472,7-7-457,0 0-711,3-2 1640,0 3-2264,0-2-561,3 0-424,-3-1 3249,2 1-4201,1-1-2432,-3 0 6633</inkml:trace>
  <inkml:trace contextRef="#ctx0" brushRef="#br0" timeOffset="637">498 13 17723,'0'0'0,"0"-3"3529,-2 0-2393,2 3-1136,-3-4 664,-5 1-231,7 3-81,1 0-352,-2 0 248,-2 0 40,-4 0 56,8 0-344,-10 1 368,1 1 64,0 2-8,9-4-424,-9 3 400,-2 1-8,-4 6-48,15-10-344,-15 3 320,2 6-24,1 0-16,12-9-280,-11 4 137,-1 9-65,-2-2-24,14-11-48,-8 11-64,6 2 112,-1-1-32,3-12-16,-4 13 0,0-1 8,1 2-8,3-14 0,0 15-72,3 0-33,9 0-15,-12-15 120,2 13-72,8 0 48,-2 0 8,-8-13 16,13 13 16,2 0-80,-1-1 32,-14-12 32,11 14 0,-1-1-40,2 0 24,-12-13 16,13 10 0,1 2 0,-2 0 0,-12-12 0,8 13 0,-4-1 0,7 0 0,-11-12 0,10 13 0,-7 0 16,0-1 0,-3-12-16,0 12 16,0-1-16,0 0-16,0-11 16,0 11-32,0 0 32,-8-2 48,8-9-48,-10 9 40,6-5 32,-7 7-56,11-11-16,-8 4 16,-5 7 32,-1-8-8,14-3-40,-13 8 72,3-7-23,0 3-17,10-4-32,-11 3 24,-4 0 24,-1-2 72,16-1-120,-12 0 72,2 0 16,2-2 16,8 2-104,-11-2 48,1-1 56,6-7 32,4 10-136,-3-3 32,2-8 8,1 8-8,0 3-32,0-14-72,0 5 72,3-3-32,-3 12 32,15-14 0,-3 0 0,1-1 16,-13 15-16,11-15 16,3-2-16,4 0-16,-18 17 16,21-19-16,0 0 48,-2-1-16,-19 20-16,16-22 40,3-1-72,0-1 8,-19 24 24,20-24-48,-2 0 64,-8 0 104,-10 24-120,9-22 104,-6 1 0,7 3-72,-6 3-16,-2 2 48,-2 1 40,-2 3 0,-2 0-16,1 6-8,3 3-80,-8-8 0,-1 8 0,-3-3-32,12 3 32,-13-2-56,2 2-40,0 0-8,11 0 104,-11 2-168,-3 2-72,2 0-104,12-4 344,-3 9-625,0-4-1151,2 6-1137,1-11 2913,-1 10-4360,0-2-2226,1 1-2216,0-9 8802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49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5 352 13146,'0'0'0,"-1"-2"1177,1 2-1177,-1 0 632,0-2-224,0 2-104,1 0-304,0 0 256,0 1 16,2 2-8,-2-3-264,2 3 312,1 0 0,7 2 8,-10-5-320,3 4 304,9 5 16,-2-5 8,-10-4-328,11 9 344,-1 0 49,3-1 39,-13-8-432,13 9 520,0 0 24,-2 1 40,-11-10-584,12 9 568,0 2-40,-1 1 24,-11-12-552,11 13 528,-2-1-23,-6 1-25,-3-13-480,3 15 424,0 0 16,0 0-8,-3-15-432,3 15 440,-3-3-24,0 2-56,0-14-360,-2 13 304,0 0 8,-1 0-64,3-13-248,-8 11 224,3 1-31,-7 0-89,12-12-104,-10 11 104,0 0-16,0 0 32,10-11-120,-11 10 120,-1 0-32,1-1-32,1-4-40,0 4 0,-1-6 0,0 1 0,3-1-32,5 1 0,3-4 16,-5 3 0,2 1-40,0-3 8,3-1 32,-3 0-88,0 0-64,3 0-88,0 0 240,0 0-297,0-4-119,0-5-96,2 6-176,6-8-168,-5 2-120,12 0-96,-5-3-25,0 0-79,-10 12 1176,13-13-1392,1-1-177,1 0-135,-15 14 1704,16-15-1968,-1-2-153,2 0-7,-17 17 2128,17-18-2833,0-2-2432,-17 20 5265</inkml:trace>
  <inkml:trace contextRef="#ctx0" brushRef="#br0" timeOffset="723">340 393 7529,'0'0'0,"0"0"0,0-2 1400,0 0-183,-1-1 39,1 3-1256,-1 0 1088,-2 0-120,-1 0 9,4 0-977,-9 0 968,6 2-8,-8 1-8,11-3-952,-4 9 856,-9-6-79,13-3-777,-10 11 768,10-11-768,-9 9 704,-2 1-16,2 0-40,9-10-648,-10 13 616,0 1-16,1 1-47,9-15-553,-10 15 528,2 1-40,4 0-72,4-16-416,-10 17 320,7-1-96,0-1-80,3-15-144,-4 15 72,2-1 0,2 0-16,0-14-56,0 14 24,0-2 8,9-2-48,-9-10 16,3 12-16,10-2-24,-3 0 24,-10-10 16,14 10-40,0-6-48,2 6 8,-16-10 80,18 2-128,1 1 0,3 0-56,-22-3 184,21 1-352,0 0-216,-2-1-313,-19 0 881,19 0-1216,-1-3-384,1 0-369,-19 3 1969,18-10-2192,-2 7-729,-3-7-4160,-13 10 7081</inkml:trace>
  <inkml:trace contextRef="#ctx0" brushRef="#br0" timeOffset="724">625 19 10962,'0'0'0,"0"-3"2592,2-6-1447,1 7-273,6 0-72,-7 0-24,1 2-8,6 0 33,-7 0 63,-2 0-864,3 0 928,6 0-8,-7 0-80,-2 0-840,8 0 712,-6 1-87,2 1-105,-4-2-520,2 3 480,1 0-56,-1 2-48,-2-5-376,2 8 392,-2-5-8,0 2 24,0-5-408,0 8 416,-1-5-48,0 7-48,1-10-320,-3 4 264,-1 7-39,-1-3-49,1 1 24,1 0-40,-1 2-24,4-11-136,-9 11 136,7-1-32,-1 1-16,3-11-88,-3 10 112,1 0-96,1 1 8,1-11-24,0 9 48,0 1-16,10 0 8,-10-10-40,3 9 16,12 3-136,-3 0 64,-12-12 56,15 10-64,3-1-40,3-5 88,-21-4 16,24 10-120,1-7-120,1 0-192,-26-3 432,26 4-993,2-1-815,2 1-1049,-30-4 2857,30 2-3872,1-1-1618,1-1-3568,-32 0 9058</inkml:trace>
  <inkml:trace contextRef="#ctx0" brushRef="#br0" timeOffset="1004">1277 329 11818,'0'0'0,"-1"-3"1464,0 1-503,1 2-961,-1 0 744,1 0-104,0 0-40,0 0-600,0 0 592,0 2 64,0 3 40,0-5-696,3 10 745,-1-5 55,1 8-8,-3-13-792,2 10 768,0 3-80,0 0-112,-2-13-576,3 14 488,-1 2-47,-2 1-33,0-17-408,2 17 360,0 3-56,1-2-16,-3-18-288,0 20 208,0-1 8,0-1-48,0-18-168,0 18 112,0-2 16,0 0-32,0-16-96,0 16 88,0-2-32,-1 0-16,1-14-40,0 14 16,0-2 16,-2 1-32,2-13 0,-1 12-32,0-2 16,1-1-96,0-9 112,-1 8-96,0-3-152,0 4-200,1-9 448,-3 3-1024,0 1-681,0-1-799,3-3 2504,-4 3-3265,1-1-680,0-1-4401,3-1 8346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51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1 312 13642,'0'0'0,"-1"-2"2161,1 2-2161,0-2 1000,0 0-376,9 2-232,-9 0-392,3 0 280,8-2-24,-3 2-32,-8 0-224,11 0 281,0 0-25,4 0 16,-15 0-272,15 0 240,1 0-16,2 0 40,-18 0-264,18-2 224,3 2-8,0 0-64,-21 0-152,21-2 96,0 2-48,1 0-32,-22 0-16,23-3 8,2 3-72,-2-2-72,-23 2 136,22-2-256,-2-1-248,0 0-833,-1-6-1207,0 7-1233,-3-7-4465,-16 9 8242</inkml:trace>
  <inkml:trace contextRef="#ctx0" brushRef="#br0" timeOffset="1">708 12 14931,'0'0'0,"-1"-3"2032,1 3-2032,-1-3 928,-2 0-272,1 1-103,1 2-105,1 0-448,-1 0 384,0 0-8,0 0 24,1 0-400,-2 1 440,0 2 8,-1 1 88,3-4-536,-2 11 488,-2-7 24,-5 9 33,9-13-545,-3 10 520,-7 3 40,7 1-24,3-14-536,-11 16 464,2 0-24,-1 1-64,-1 0 0,1 0-40,0 1-48,10-18-288,-11 18 224,2 0-48,0 0-23,9-18-153,-4 20 72,-4-1 0,6 1-8,2-20-64,-3 20 24,1-2 8,1-2 16,1-16-48,0 15-16,2-1 56,2-1 8,-4-13-48,8 12 32,-5-1-8,10-1-24,-13-10 0,11 8 16,0 1-32,1-5 16,-12-4 0,12 9 32,-1-5-48,4 0-8,-15-4 24,15 3-32,0 0 16,0-2 16,-15-1 0,15 1 32,1-1-16,1-2-16,-17 2 0,17-3-32,-1 0 16,-1-7 16,-15 10 0,16-2 16,-2-7 16,0 5-24,-14 4-8,12-9 16,-2 0-32,-1 1 48,-9 8-32,4-10 0,6 1 0,-7-2 16,-3 11-16,9-11 16,-9 0 16,0 0 8,0 11-40,0-12 64,0 2-32,-2 1-32,2 9 0,-9-8 0,-1-1-32,-1 6 32,11 3 0,-13-11 0,-3 8-32,0 0 32,16 3 0,-19-3-16,-1 1 32,1 2-32,19 0 16,-20 0 0,-1 0 0,1 2-16,20-2 16,-21 3 0,2 1-56,-1 5-24,20-9 80,-15 3-192,-1 1-193,3 0-295,13-4 680,-10 5-1208,6-2-496,1 1-481,3-4 2185,-2 3-2720,1 1-345,1-1-648,0-3 3713,8 3-8378,-8-3 8378</inkml:trace>
  <inkml:trace contextRef="#ctx0" brushRef="#br0" timeOffset="2">980 164 17243,'0'0'0,"2"0"3129,-2 0-3129,3 0 592,1 0-336,4 0-96,-8 0-160,2 2 104,9 2 0,-3 4-16,-8-8-88,10 3 120,-2 8 24,2-7 24,-10-4-168,11 13 160,-1-3 8,1 0 56,-11-10-224,10 11 232,-2 0 64,-5 0 57,-3-11-353,13 13 368,-10 0 96,9-1 104,-12-12-568,3 11 664,6 0 32,-7 0 56,-2-11-752,2 10 672,1 1-95,-1 1-41,-2-12-536,2 10 392,-2 0-72,0-1-48,0-9-272,0 10 168,-1-1 16,0 0-48,1-9-136,-3 9 144,-1-1-24,-1-4-56,5-4-64,-8 11 80,5-7-40,-7 6 56,10-10-96,-8 3 96,3 1-8,-5 5-8,10-9-80,-10 1 16,6 1 48,-8 0-48,8 0 16,-4-1-32,5-1-16,3 0 16,-3 0-16,0 0-80,0-2-40,3 2 136,-1-3-280,1 0-248,0-7-312,0 10 840,3-3-1096,5-8-249,-4 2-215,-4 9 1560,10-10-1744,1-2-217,2 2-231,-13 10 2192,12-13-2289,3-1-159,1-2-297,-16 16 2745,18-17-5281,0-1 168,-18 18 5113</inkml:trace>
  <inkml:trace contextRef="#ctx0" brushRef="#br0" timeOffset="3">1304 167 11442,'0'0'0,"-3"0"4625,-1 0-2545,-6 0-743,10 0-1337,-9 2 976,0 1-184,1 6-120,8-9-672,-3 9 632,-9 0 0,4 0 57,8-9-689,-9 11 744,-1 0 0,6 2-24,4-13-720,-10 14 648,1 1-96,6 2-96,3-17-456,-9 17 369,7 0-57,1-1-56,1-16-256,-1 16 248,0 0-80,1 0-48,0-16-120,2 14 64,1-1-32,9 0 40,-12-13-72,3 13 64,10-1-40,1-1 24,-14-11-48,16 11-32,4 0 0,0-7 32,-20-4 0,23 11-24,-1-9-128,1 1-208,-23-3 360,26 2-873,0-1-631,1-1-720,-27 0 2224,23 0-3233,2 0-928,-3-3-6553,-22 3 10714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2:49.194"/>
    </inkml:context>
    <inkml:brush xml:id="br0">
      <inkml:brushProperty name="width" value="0.04997" units="cm"/>
      <inkml:brushProperty name="height" value="0.04997" units="cm"/>
    </inkml:brush>
  </inkml:definitions>
  <inkml:trace contextRef="#ctx0" brushRef="#br0">3 212 5409,'0'0'0,"0"2"704,3 2-136,-1 7 16,-2-7 8,0-4-592,3 11 568,-3-7 8,0 6-15,3-6-25,-1 8 0,-2-8-72,0 7 32,0-11-496,0 6 464,0 8 0,0-4 8,0-10-472,3 11 432,-3-1-8,0-10-424,0 6 377,3 8 31,-3-4-24,2 1 32,-2-11-416,0 12 400,0-1-8,3 1-8,-3-12-384,0 13 368,0 1 32,0 1-24,0-15-376,0 13 320,0 1 8,0-1-88,0-13-240,0 15 241,2-1 15,-2 0-24,0-14-232,0 15 232,3-1-16,-3-1-72,0 0 24,3 0-48,-1 0 32,-2-13-152,0 14 184,3-3-48,-3 1 8,0-12-144,0 12 128,2-2-32,1-5 48,-3-5-144,0 14 144,3-11-40,-3 11 40,0-14-144,2 3 128,-2 8-16,0-8 64,0-3-176,0 3 160,3 3-32,-3-1 8,0-5-136,0 4 144,0-2 16,0 1 24,0-3-184,0 1 216,0 1-56,0-1 9,0-1-169,-1 1 128,-1 1 56,1-2-8,1 0-176,-1 0 176,-1 0-24,1 0 0,1 0-152,-3 0 112,1-3 8,-1 0-8,3 3-112,-2-4 112,-1 0 16,2-9-32,1 13-96,-3-2 48,-1-10 48,0 8-40,0-10 0,2 2 16,-1-1-64,3 13-8,-3-14 32,2-2-16,-1 0 56,2 16-72,-3-17 56,2-1-32,1-2 24,0 20-48,0-21 0,0-2 40,0-2 16,0 25-56,0-26 32,0-1-8,2-1-40,-2 28 16,3-30-24,-1-1 8,1-2 72,-3 33-56,4-31 40,6-1 24,-7 5-24,-3 27-40,11-24-16,-9 4 16,2 1 16,0 4 0,0 0-8,6 1 40,-10 14-48,3-12-16,1-1 16,0 3-32,-4 10 32,4-11 0,0 7 32,7-8-32,-11 12 0,3-2-16,7-9-8,-7 9 8,-3 2 16,4-4 16,8-7 40,-8 11-40,-4 0-16,10-4 0,-6 1 0,6 0-32,-6-1 64,11 1-8,-5 1 16,-10 2-40,12 0 32,-8 0-88,10 0 16,-14 0 40,11 0 0,-1 0 24,3 0 88,-13 0-112,12 0 104,0 2-88,0 2-16,-12-4 0,10 4 0,0 7 16,1-6 40,-11-5-56,4 13 40,9-8-24,-9 10 24,-4-15-40,10 10 64,-7 2 16,-1 1 24,-2-13-104,3 13 56,0 0-8,-3 0 40,0-13-88,0 13 56,0-1 72,0 2 8,0-14-136,-2 13 72,-2 0 40,1 0-48,3-13-64,-6 13 56,-5-1 64,7 0-32,4-12-88,-11 12 104,7-2-64,-9 1-8,13-11-32,-5 10 56,-8-5-7,8 8 7,5-13-56,-12 4 64,8 7-24,-9-9-8,13-2-32,-5 3 32,-7 0-8,7-1 24,5-2-48,-12 2 0,8-2 16,-6 0-16,10 0 0,-3 0-72,-7 0-8,7-3-24,3 3 104,-5-4-249,-1 0-119,1 0-160,5 4 528,-10-10-776,8 7-288,1-7-288,1 10 1352,-2-3-1913,0-7-599,2 6-585,0 4 3097,0-12-4345,0 1-3849,0 11 8194</inkml:trace>
  <inkml:trace contextRef="#ctx0" brushRef="#br0" timeOffset="696">579 96 6241,'0'0'0,"0"0"1536,0 0-1536,0-3 1040,0 1-207,3 2-121,-3 0-712,0-4 696,0 1-8,3 1 8,-3 2-696,0-3 720,0 3 8,0-3 81,0 3 23,0 0-832,0-2 832,0 2-24,-2 0-24,2 0-784,-1 0 736,-3 0-39,0 0-9,4 0-688,-2 0 624,-2 0-64,0 0-56,4 0-504,-6 0 464,1 0-16,-5 0 8,10 0-456,-4 0 417,-1 0-33,-6 1-40,11-1-344,-5 3 288,-7 1 32,7 0-8,5-4-312,-12 3 288,7 8-16,-9-7-56,14-4-216,-6 10 152,-8-4 40,4 7 8,10-13-200,-6 11 144,-8 2-16,9 0-56,5-13-72,-13 14 48,7 0 8,-4-1 40,10-13-96,-4 14 88,0 1-24,0-1-40,4-14-24,-4 13 0,0 2 16,1-4 16,3-11-32,-3 13 40,2 0-8,-1-2-32,2-11 0,0 10-32,0-4 80,0 5-8,0-11-40,3 4 72,1 8-24,0-9-32,-4-3-16,12 3 16,-10 0-8,10 0 80,-12-3-88,4 1 48,10 0-16,-3-1 40,-11 0-72,4 0-32,11-2 48,-3-2 32,-12 4-48,13-4 8,0-9 80,0 9-40,-13 4-48,13-14 16,0 2-48,0 1 16,-13 11 16,12-11 32,1-1 24,-1 1 25,-2 0-81,1-2-16,-1-2 0,-10 15 16,4-14-33,9 1 98,-9-2-41,-4 15-24,12-14-16,-9 0 32,0 1-56,-3 13 40,4-12 0,7 0 16,-11 8 40,0 4-56,0-12 16,0 10 16,0-2-32,0 4 0,0-4 8,0 4 40,0 0-16,0 0-32,0 0 56,-1 0-40,-1 0 32,2 0-48,-1 1 56,1 4 8,0 9 40,0-14-104,-1 11 56,1 2-24,0 0 72,0-13-104,0 16 88,0 1 16,0 1 24,0-18-128,0 20 56,2 1-8,1 0-8,-1 1 8,1 1 32,1 2-24,-4-25-56,4 24 80,0-2-24,0-1-8,-4-21-48,10 19 88,-7 1 8,1 0-8,-4-20-88,11 18 128,-8 0-88,8-2 24,-11-16-64,2 16 80,2 1 40,8-2 0,-12-15-120,2 13 144,2 2-24,7-1-24,-11-14-96,0 12 128,4 0 8,0-2-8,-4-10-128,2 4 64,2 9-8,-1-9-8,-3-4-48,4 10 0,-2-6 80,1 0-32,-3-4-48,3 5 48,-1-1-16,1 0-64,-3-4 32,2 2-16,-2-1-32,3 0 0,-3-1 48,0 0-168,0 0-256,3-2-336,-1-9-480,1 7-601,-1-10-767,1 2-1353,1-1-1920,-1 0-4049,-3 13 9930</inkml:trace>
  <inkml:trace contextRef="#ctx0" brushRef="#br0" timeOffset="1405">1287 53 7889,'0'0'0,"0"0"2185,0 0-2185,0 0 968,0 1-336,0 2-96,0-3-536,0 4 552,3 6 64,-3-6 97,0-4-713,3 12 776,-3-7 32,0 9-40,0-14-768,2 12 744,-2 1-80,0 0-32,0-13-632,0 15 545,0-1-49,0 2-40,0-16-456,0 15 424,0 2 24,0 2-64,0-19-384,0 19 336,-1 1-72,1-1-16,0-19-248,-1 21 232,-1 0-16,2-1-16,0-20-200,-1 18 160,0-2-40,-1-2-16,2-14-104,-1 15 96,0-1 40,0-1 1,1-13-137,0 13 104,-2-2-16,1-1-64,1-10-24,0 5 56,-1 7 24,1-8 0,-2 6 16,1-7-96,1 1 16,-1 0-32,1 0 16,-2-2 32,2-2-32,0 2-40,-1-1-112,1-1-80,0 0 232,0 0-369,0 0-111,0 0-160,0 0 2129,0-4-3914,-1 0 1073,1-9-545,0 13 1897,0-4-2368,0-9-777,0 3-1200,0 10 4345,0-11-6025,0 11 6025</inkml:trace>
  <inkml:trace contextRef="#ctx0" brushRef="#br0" timeOffset="1784">1116 270 7385,'0'0'0,"-1"1"4385,1-1-4385,0 0 1072,0 1-352,0 1-87,0-2-633,3 2 664,-1 2 120,1-1 112,-3-3-896,4 2 976,0 1 80,0 0-7,-4-3-1049,10 2 968,-10 1-64,10-1-128,-10-2-776,4 2 672,9-1-47,-2 0-81,-11-1-544,10 2 496,3-1-64,2-1-104,-15 0-328,17 0 224,1 0-40,2 0-32,-20 0-152,19-3 104,1 1-48,2-2-88,-22 4 32,24-4-184,-2 0-112,1 0-240,-23 4 536,24-10-984,-1 10-777,1-4-927,-24 4 2688,23-12-4241,0 9-5937,-23 3 10178</inkml:trace>
  <inkml:trace contextRef="#ctx0" brushRef="#br0" timeOffset="2425">1849 16 8409,'0'0'0,"-1"-2"1121,1 2-385,0 0-736,-1 0 616,1 0-56,0-3-48,0 3-512,0 0 536,2 0 40,2 0 72,-4 0-648,4-3 737,0 3 39,6-2-24,-10 2-752,3-3 688,7 3-56,1-2-16,-11 2-616,4 0 536,13 0-39,-7 0-33,-10 0-464,12 0 384,1 0 24,-1 0 24,-12 0-432,13 1 432,-1 3-16,-2 0-32,-10-4-384,11 5 296,-8 5-24,9-6 24,-12-4-296,3 15 264,-1-10 32,1 9-23,-3-14-273,0 13 232,3-1 16,-3 3 8,0-15-256,0 14 208,-3 2-24,-2-1 8,5-15-192,-11 16 112,7 0 56,-6 1-16,10-17-152,-5 15 112,-8 2 32,2 0 24,11-17-168,-5 16 144,-8 0 16,3-1 8,10-15-168,-6 16 104,-8 0 40,3 1-48,11-17-96,-3 14 72,-9 0 16,8-2 24,4-12-112,-5 12 88,-1-2 48,3 1-80,3-11-56,-2 10 16,1 1 24,1-6 32,0-5-72,0 14 64,0-9 32,3 9-64,-3-14-32,3 3 16,1 9 16,9-8-24,-13-4-8,3 5 64,10 6-80,-9-9 56,-4-2-40,13 4-8,-2 2-8,2-3 32,-13-3-16,14 3-64,2-2-40,-1 1-112,-15-2 216,16 1-424,1-1-280,1 0-376,-18 0 1080,19 0-1697,0-3-535,-2-1-553,-17 4 2785,18-3-3344,-2-8-633,1 9-3641,-17 2 7618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52.7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144 72 15579,'0'0'0,"0"0"0,-2 0 2512,-1 0-1647,0 3-337,2 5-232,1 1-96,0 2-24,0-11-176,0 11 136,0 3 32,0 1 48,0-15-216,0 15 200,3 0 80,-1 1 16,-2-16-296,0 16 264,0 1-32,0 0-16,0-17-216,3 17 192,0 0 8,0 1 56,-3-18-256,0 18 144,2 0 8,1-2-24,-3-16-128,9 15 72,-6-1 25,-1-2-1,-2-12-96,2 14 48,0-2-8,1-1 0,-3-11-40,9 9 48,-9 1-40,0-6-16,0-4 8,0 11-112,0-8-201,0 1-583,0-4 896,2 9-1584,-2-8-729,-3 0-623,3-1 2936,-5 1-3713,-5-1-4257,10 0 7970</inkml:trace>
  <inkml:trace contextRef="#ctx0" brushRef="#br0" timeOffset="1">1 256 16699,'0'0'0,"0"0"1216,3-2-624,-3 2-592,8 0 281,-5 0-177,6 0-24,-9 0-80,10 0 24,4 0 0,4 0 0,-18 0-24,18 1 0,-2 0 0,0 0-16,-16-1 16,17 1 16,4 0 40,0 0-40,-21-1-16,21 1 0,0 0-48,0-1-128,-21 0 176,25 0-361,2 0-831,0 0-736,-27 0 1928,25 0-3145,-1-3-5057,-24 3 8202</inkml:trace>
  <inkml:trace contextRef="#ctx0" brushRef="#br0" timeOffset="2">630 55 20404,'0'0'0,"0"0"0,-2-2 2208,1-1-1456,-2 3-351,0 0-249,0 1-40,1 8-32,2-9-80,0 3 56,0 9-16,0-3 16,0-9-56,-1 10 40,-3 1 16,4-2 40,0-9-96,0 11 88,0-2 48,0 2 32,0-11-168,-1 11 240,0-2 64,1 1 80,0-10-384,0 8 424,2 1 24,-2-1-32,0 1-64,4-5-40,5 7-64,-6-7-7,1 6-33,-1-7-48,-3-3-160,9 4 136,0 0-48,1 1-40,-10-5-48,10 3 72,-1 0-56,1-1 32,-10-2-48,13 1 56,3 0-24,-3 0 16,-13-1-48,11 0 0,-1 1 0,2 0 0,-12-1 0,15 2 16,-2 0 16,-1 0-24,-12-2-8,9 4 0,-7 5 48,1-5 16,-3-4-64,11 11 88,-9-2-40,-2 1 8,0-10-56,0 8 0,-1 2 0,-1-1 96,2-9-96,-2 11 104,1 0-24,-2-1-8,3-10-72,-8 10 32,5-1 40,-1 0 24,4-9-96,-3 9 136,-6 0-24,4-1-72,-5-3 40,10-5-80,-5 9 48,1-6 40,4-3-88,-9 5 64,0-1-48,1 0 0,3-1-16,5-3 0,-8 4-16,5-1 16,-10-2-96,13-1 96,-11 0-200,1 0-360,0-2-368,10 2 928,-3-3-1513,-8-7-551,0 7-561,11 3 2625,-11-11-3176,-1 3-113,3-2-808,9 10 4097,-10-11-8114,10 11 8114</inkml:trace>
  <inkml:trace contextRef="#ctx0" brushRef="#br0" timeOffset="3">578 13 15979,'0'0'0,"4"-3"4505,-4 3-4505,10-3 1456,1 0-440,0-1-463,-11 4-553,12 0 344,3 0-128,0 1-80,-15-1-136,15 3 184,4 0 64,0 1-56,-19-4-192,19 4 200,1 5-80,-4-6-48,-16-3-72,16 3 72,1 6 40,4-6-88,-21-3-24,21 4-112,-1 5-224,-1-7-960,-19-2 1296,19 4-24,0-1-16,0 0-48,-19-3 88,19 3-153,-19-3 153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53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119 213 13778,'0'0'0,"-1"-2"1793,-2 2-777,-6 0-200,9 0-816,-4 0 720,1 3-95,-1 6 15,4-9-640,-4 4 680,-5 9 88,6 0 96,3-13-864,-4 15 936,-1 1-71,-3 3-89,5-1-80,-7-1-168,6 2-16,4-19-512,-10 19 416,7 0-88,-6 0-8,9-19-320,-4 20 280,-5 1-16,6-2 0,0 1-104,3-20-160,-2 18 121,1-1-1,0 1-16,1 0 64,0-1-64,9-1 32,-9-16-136,3 15 56,5-1 16,-5-1 48,-3-13-120,10 14 64,-1-3 40,0 1-8,-9-12-96,10 11 56,-7-2 32,11 0-24,-14-9-64,8 4 32,3 5 56,2-7-56,-13-2-32,10 3 48,1 0 24,-2-2-96,-9-1 24,10 1 0,0-1-16,0 0-16,-10 0 32,10-2-96,-1-1-72,0-6-416,0 7-609,-1-7-527,-5 5-784,-3 4 2504,11-12-3057,-8 2-360,7-1-488,-10 11 3905,2-11-8530,-2 11 8530</inkml:trace>
  <inkml:trace contextRef="#ctx0" brushRef="#br0" timeOffset="682">77 401 17315,'0'0'0,"-1"0"1737,1 0-1737,-1-2 880,-1 0-392,0 2-200,2 0-288,0 0 144,0 0-80,3 1-16,-3-1-48,3 2 56,5 1 8,-4-1 24,-4-2-88,11 2 64,-2-1-16,2 0-8,-11-1-40,12 1 32,1-1-8,2 0-16,-15 0-8,17 0-24,1 0-56,2 0-96,-20 0 176,19-2-536,1-1-832,0-1-617,-20 4 1985,19-9-3168,1 7-5706,-20 2 8874</inkml:trace>
  <inkml:trace contextRef="#ctx0" brushRef="#br0" timeOffset="683">435 66 10826,'0'0'0,"0"0"0,0-8 8930,0 6-7978,0-8-536,0 10-416,0-2 192,9 0-144,-6-1-24,-3 3-24,14-9 32,-1 7-32,0-1 48,-13 3-48,15-3 80,0-6 32,0 7 48,-15 2-160,14-3 184,1 0 24,-1 1 56,-14 2-264,13-3 296,-1 3 64,-1 0 57,-11 0-417,8 0 464,-4 3-24,6 0 32,-10-3-472,2 4 464,1 4 32,-1-4 64,-2-4-560,2 8 544,-2 1-16,-1-5-88,1-4-440,-3 13 385,-2-3-97,-3 1-80,8-11-208,-10 12 208,1-2-72,-1 1 16,10-11-152,-12 12 136,1-2-24,-1 1-8,12-11-104,-13 10 64,1-1 40,3 0-24,9-9-80,-4 4 24,-6 8 56,7-8-48,3-4-32,-3 12-16,1-8 64,2 6-48,0-10 0,0 4-16,3 5 56,8-5-96,-11-4 56,10 10-32,3-7 16,4 6-32,-17-9 48,20 1-40,1 2-40,4 0-56,-25-3 136,27 2-232,2-1-312,2-1-529,-31 0 1073,30 0-1768,0 0-1057,-2 0-903,-28 0 3728,29 0-4841,-3-2-4737,-26 2 9578</inkml:trace>
  <inkml:trace contextRef="#ctx0" brushRef="#br0" timeOffset="871">1189 274 13274,'0'0'0,"-1"0"6954,1 0-6954,-4 0 1776,1 0-712,-1 0-367,4 0-697,-3 2 456,0 8-152,0-1-96,3-9-208,-1 11 128,0 2-8,1-1-8,0-12-112,0 13 112,2 1 16,1 0 0,-3-14-128,3 15 96,0-1-8,5 4 56,-8-18-144,3 14 96,0 1 8,5 0 8,-8-15-112,2 15 24,8 0 48,-7 0 0,-3-15-72,3 13 48,7-1 24,-10 0-64,0-12-8,3 11 16,0 0 0,1 0-32,-4-11 16,2 10-24,-2-6-48,0 7-120,0-11 192,0 3-456,0 5-480,0-5-729,0-3 1665,-4 4-2496,1-1-753,-1 0-904,4-3 4153,-10 1-8562,10-1 8562</inkml:trace>
  <inkml:trace contextRef="#ctx0" brushRef="#br0" timeOffset="1251">1004 445 15467,'0'0'0,"0"0"4977,0 0-4977,0-2 1080,0 2-584,0 0-224,0 0-272,9 0 104,0 0-8,1 1-8,-10-1-88,16 1 80,1 1 0,3 1-8,-20-3-72,22 3 64,-1-2-24,1 1 16,-22-2-56,23 1 24,1 0-24,3 0-40,-27-1 40,26 1-160,3-1-288,0 0-920,-29 0 1368,31 0-2497,2 0-1519,-1-2-5298,-32 2 9314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55.9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1 12994,'0'0'0,"-1"1"1217,1 2-385,0-3-832,-1 9 688,0-6-104,0 7-72,1-10-512,0 10 488,0 2-8,0 0 8,0-12-488,-1 14 505,1 0-17,0 0-24,0-14-464,-1 15 464,1 1-48,-1 1-56,1-17-360,-1 17 320,-1 0-64,1-1-8,1-16-248,-1 16 240,1-1-80,0 0 8,0-15-168,-1 15 144,-1-1-40,2 1 32,0-15-136,0 14 96,0-1-16,0 0 0,0-13-80,-1 12 56,1 1-8,0-2 24,0-11-72,-1 10 64,0-1-40,-1-1-8,2-8-16,-1 5-16,0 5-8,-1-7-56,0 7-120,-1-8-152,0 1-320,3-3 672,-3 4-1112,2-1-720,0-1-921,1-2 2753,-2 1-3537,1 0-4729,1-1 8266</inkml:trace>
  <inkml:trace contextRef="#ctx0" brushRef="#br0" timeOffset="923">186 75 11858,'0'0'0,"0"0"5097,0 0-5097,0 0 640,0 2-392,0 3-88,0-5-160,0 9 208,2-5 8,1 8-16,-3-12-200,3 9 281,0-1 39,0 2 72,-3-10-392,8 10 456,-8 2 24,3-1 24,-3-11-504,2 12 496,0 0-24,1 0 8,-3-12-480,3 14 432,-1 0-40,0-1 1,-2-13-393,0 16 376,0-2-48,3 1-24,-3-15-304,0 16 224,0-1-72,0 1 0,0 0-40,0-1 0,0 0-40,0-15-72,0 15 56,0-2-56,0 1 32,0-14-32,0 13 16,0 0-48,0-3 32,0-10 0,0 11-56,0-2-72,0-5-80,0-4 208,0 9-560,2-5-753,-2-2-775,0-2 2088,2 3-2841,0 0-1079,0-2-5314,-2-1 9234</inkml:trace>
  <inkml:trace contextRef="#ctx0" brushRef="#br0" timeOffset="924">454 117 12770,'0'0'0,"0"-2"2513,-1 2-1337,1 0-1176,-1 0 840,0 0-216,0 0-88,1 0-536,-1 0 457,0 3-1,-2 5 104,3-8-560,-2 5 680,-1 7 32,0-1 32,3-11-744,-8 12 704,4 0-144,0 2 1,4-14-561,-8 14 480,5 1-96,-6-1 0,9-14-384,-3 15 320,-6 1-40,7-1 24,2-15-304,-3 14 272,0 0-48,0 1-8,3-15-216,-1 15 248,1 0-40,0-1-24,0-14-184,0 14 240,2-3-112,0 1 24,-2-12-152,2 12 161,8-1-57,-8 1 16,7-2-16,-9-10-104,3 9 56,9 1 40,-3-6 24,-9-4-120,9 11 88,1-8-16,0 1 16,-10-4-88,10 3 64,1 1 8,0-1 8,-11-3-80,12 1 32,1-1-32,-2 0 8,-11 0-8,12 0-8,-1-2 16,1-1-16,-12 3 8,12-9-112,2 6-24,-2-7-160,-12 10 296,12-3-464,-2-9-401,2 4-575,-12 8 1440,11-10-2216,-3 1-873,-5-2-560,-3 11 3649,9-10-4137,-9 0-4329,0 10 8466</inkml:trace>
  <inkml:trace contextRef="#ctx0" brushRef="#br0" timeOffset="925">422 240 16387,'0'0'0,"-1"0"4505,1-2-3537,0 0-656,0 2-176,3 0-96,-3 0-40,10 0 0,-7 1-16,12 0-24,-4 1-24,1 0-32,1-1-32,-13-1 128,15 2-272,2 0-248,0-1-752,-17-1 1272,18 1-2193,1-1-1503,3 0-5322,-22 0 9018</inkml:trace>
  <inkml:trace contextRef="#ctx0" brushRef="#br0" timeOffset="1163">1078 94 12258,'0'0'0,"-1"0"3329,0 0-2169,0 0-432,1 0-728,-2 0 568,2 1-40,-1 4-23,1-5-505,0 8 504,-1-4-8,1 9-24,0-13-472,0 11 432,0 2-48,0 2-48,0-15-336,0 14 264,0 1-64,0-1-8,0-14-192,0 16 184,0-1 16,0 1 0,0-16-200,0 16 152,4-2-48,-1 0 24,-3-14-128,3 14 81,0-1 23,0 1 16,-3-14-120,3 14 72,1-2-16,-1-2-16,-3-10-40,2 11 16,0-3-16,0 1 0,-2-9 0,0 8 8,2-3-32,-2 3-16,0-8 40,0 3-112,-1 1-305,-2-1-559,3-3 976,-3 3-1760,0-2-681,-6 0-655,9-1 3096,-3 0-3433,-9 0-4249,12 0 7682</inkml:trace>
  <inkml:trace contextRef="#ctx0" brushRef="#br0" timeOffset="1520">913 273 16291,'0'0'0,"0"0"0,0-2 3417,2 2-2481,1 0-496,-3 0-440,10 0 200,-2 0-40,3 0-96,-11 0-64,13 1 40,3 1-40,1 0-16,-17-2 16,16 2 0,1-1-8,1 1-8,-18-2 16,20 1-88,1 0-72,3 0-184,-24-1 344,23 1-1312,0 0-1633,3-1-7273,-26 0 10218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58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21 19796,'0'0'0,"0"0"0,-2-3 1896,1-7-912,1 8-328,0 2-656,0-3 449,2 1-217,1 2-136,-3 0-96,11 0 56,0 0-16,0 0 0,-11 0-40,12 0 88,-2 0-8,1 0 48,-11 0-128,13 1 136,3 1 0,-3 0 120,-13-2-256,12 3 264,1 0 32,0 6 32,-13-9-328,15 3 400,-3 7 104,-2-6 96,-10-4-600,3 11 600,0-7-47,7 7-89,-10-11-464,2 9 424,0 1-56,-2 0-32,0-10-336,-3 12 264,-5 1-16,4 0-16,4-13-232,-8 14 232,-4 0-32,-2 1 24,14-15-224,-15 14 152,4 1-8,-1 0 48,12-15-192,-12 14 128,-2-3 64,0 1-32,14-12-160,-11 12 128,8-2-63,-1 2-65,4-12 0,-9 10 0,7 0 0,-1-1 0,3-9 0,0 10 0,0 1 0,8 0 0,-8-11 0,2 10 0,7 0 0,1-2 0,-10-8 0,14 9 0,2-5 0,2 6 0,-18-10 0,16 3-145,3 0-127,5 0-160,-24-3 432,24 1-504,0 0-208,-3-1-224,-21 0 936,19 0-1136,-1-2-297,4-1-247,-22 3 1680,20-3-2072,-4-7-561,-2 7-288,-14 3 2921,11-9-3360,1-1-153,0-1-3913,-12 11 7426</inkml:trace>
  <inkml:trace contextRef="#ctx0" brushRef="#br0" timeOffset="1">702 19 22820,'0'0'0,"-1"0"1361,1 0-625,0 0-736,0-2 544,0 2-136,0 0-152,0 0-256,-1 0 160,-1 0 0,1 0 40,1 0-200,-2 0 264,-1 0 24,-5 0-56,8 0-232,-9 1 232,5 1-48,-6 0-24,10-2-160,-9 3 177,-3 0-25,-1 0-8,13-3-144,-9 5 168,0-1-64,0 5-32,9-9-72,-10 3 80,1 6-64,4-4-8,5-5-8,-3 10 32,2 0-16,1-2 0,0-8-16,-2 10-16,1-1 0,1 2-16,0-11 32,8 10-56,-4 0 40,6 1-56,-10-11 72,3 12-64,1-1 8,9 2-40,-13-13 96,12 13 16,-9 0-72,8-1 56,-11-12 0,2 12 40,1-1-64,9 0 48,-12-11-24,3 11 64,8 1-96,-11-1 48,0-11-16,0 11 32,2 0-64,0-1 32,-2-10 0,2 10 88,-2 0-88,-1-2 64,1-8-64,-2 9 104,-1-5-48,1 8 96,2-12-152,-5 4 152,-4 5 0,5-5 16,-5-1 16,9-3-184,-1 4 208,-7-1 120,-1 0 8,9-3-336,-8 3 360,-1-2 8,8 0-32,1-1-336,-3 0 296,-7 0-24,2 0-64,8 0-208,-5-4 144,2-4-16,3 8-128,-1-3 49,1-6-49,-1 6 0,0-11 0,1 14 0,0-9 0,2-1 0,8-1 0,-10 11 0,3-9 0,8-3 0,-8-1 0,-3 13 0,16-13-33,-2-2-79,-2 1 48,-12 14 64,13-16-80,-1-2-16,2-1 0,-14 19 96,14-22-144,1 2-32,-3 0 48,-12 20 128,3-17-88,8 1 72,-8 1 32,-3 15-16,10-13 0,-8 3 24,-2 1-8,0 9-16,0-3 0,-1-6 80,0 7-16,1 2-64,-1-2 32,-3-1 48,-4 0-32,8 3-48,-4-2 0,-6 2 0,7-2 0,3 2 0,-3 0-48,-6 0-48,7 0-104,2 0 200,-2 0-664,2 0-888,2 0-1281,-2 0 2833,9 1-4657,-6 2-1664,0-1-4281,-3-2 10602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96.20958" units="1/cm"/>
          <inkml:channelProperty channel="Y" name="resolution" value="344.9158" units="1/cm"/>
          <inkml:channelProperty channel="T" name="resolution" value="1" units="1/dev"/>
        </inkml:channelProperties>
      </inkml:inkSource>
      <inkml:timestamp xml:id="ts0" timeString="2022-03-23T09:16:35.11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11793 10258 0,'0'0'16,"0"0"-16,0 0 15,0 0-15,0 0 16,0 0-16,0 0 16,0 0-16,0 0 0,0 0 15,32 0-15,-32 0 0,63 0 16,-63 0-16,84 3 15,9 1-15,-93-4 16,0 0-16,93 32 0,-93-32 16,82 53-16,-3 10 15,-79-63-15,63 72 0,-63-72 16,43 77-16,-43-77 0,23 89 16,-20 0-16,-3-89 15,-17 104-15,-9-3 0,-8-7 16,-7 0-16,41-94 15,-46 89-15,46-89 16,-47 85-16,47-85 16,0 0-16,0 0 15,-45 71-15,45-71 16,0 0-16,-37 43 0,8-34 16</inkml:trace>
  <inkml:trace contextRef="#ctx0" brushRef="#br0" timeOffset="354.12">12864 10283 0,'0'0'0,"0"0"16,0 0-16,0 0 16,0 0-16,0 0 15,0 0-15,0 0 16,-23 24-16,-14 19 0,-13 17 16,-3 20-16,-1 9 0,2 11 15,12 4-15,40-104 16,-23 112-16,23-112 15,-6 106-15,6-106 0,26 95 16,-26-95-16,54 83 16,16-25-16,2-20 0,1-27 15,-73-11 1,69-9-16</inkml:trace>
  <inkml:trace contextRef="#ctx0" brushRef="#br0" timeOffset="1171.45">13423 9126 0,'0'0'0,"0"0"15,0 0-15,0 0 16,36-9-16,-36 9 15,66-8-15,-66 8 16,0 0-16,83-12 0,-83 12 16,0 0-16,0 0 15,80 0 1,-22 12-16,-58-12 16,26 22-16,-28 18 0,2-40 15,0 0-15,-24 52 16,24-52-16,0 0 0,0 0 15,-31 58-15,31-58 16,0 0-16,-17 51 0,17-51 16,8 43-16,-8-43 0,0 0 15,37 38-15,21-4 16,-58-34-16,69 26 0,-69-26 16,63 37-16,-63-37 15,0 0-15,0 0 0,53 49 16,-53-49-16,26 61 15,-26-61-15,0 0 0,-6 60 0,6-60 16,-29 61-16,29-61 16,0 0-16,-44 54 15,44-54-15,-51 40 0,51-40 16,0 0-16,-52 17 16,52-17-16,-40-11 0,40 11 31,0 0-31,-15-40 0</inkml:trace>
  <inkml:trace contextRef="#ctx0" brushRef="#br0" timeOffset="2236.41">14967 10117 0,'0'0'0,"0"0"15,0 0-15,0 0 16,3 46 0,-3-46-16,3 92 0,2 25 15,-2 10-15,-3-127 16,4 128-16,-4-128 0,0 128 15,0-128-15,3 123 0,-3-123 16,0 0-16,0 115 16,0-115-16,0 0 15,0 0-15,0 94 0,0-94 16,8 64-16</inkml:trace>
  <inkml:trace contextRef="#ctx0" brushRef="#br0" timeOffset="2521.39">14739 10682 0,'0'0'0,"0"0"16,0 0-16,0 0 16,0 0-16,43-5 0,34-7 15,20-2-15,6-1 16,-103 15-16,106-17 16,-106 17-16,128-20 0</inkml:trace>
  <inkml:trace contextRef="#ctx0" brushRef="#br0" timeOffset="3376.43">16663 9732 0,'0'0'15,"0"0"-15,0 0 16,0 0-16,0 0 16,-46 0-16,-24 3 15,-7 5-15,2 12 16,75-20-16,-64 29 0,12 14 15,52-43 1,-38 55-16,16 5 16,12 0-16,13 4 0,9-11 15,-12-53-15,32 62 16,9 1-16,-41-63 0,66 71 16,-66-71-16,81 81 15,0-3-15,-6-4 16,-9-3-16,-14-4 0,-52-67 0,37 71 15,-14 8-15,-23-79 16,6 80-16,-20-3 16,-15 1-16,29-78 0,-49 69 15,49-69-15,0 0 0,-66 52 16,66-52-16,-73 26 16,73-26-1,-72 0-15,72 0 16,-60-32-16,20-26 0,11-10 15,14-13-15,9-5 16,6-3-16,13-15 16,1-10-16,6-2 0,6 2 15,-26 114-15,35-106 16,-1 2-16,3 11 0,-37 93 0,0 0 16,40-97-16</inkml:trace>
  <inkml:trace contextRef="#ctx0" brushRef="#br0" timeOffset="3869.68">17143 10421 0,'0'0'0,"0"0"0,0 0 15,0 0-15,0 0 16,0 0-16,0 0 0,42 15 16,-42-15-16,75 19 15,-75-19-15,86 30 16,-2 4-16,-18 18 0,-66-52 16,44 56-1,-21 20-15,-18-1 16,-16 5-16,-15 15 15,-14-1-15,-3-8 0,-1-2 16,1-12-16,43-72 16,0 0-16,0 0 0,-43 52 15,8-32-15,12-26 16,23-29-16,18-14 0,10-17 16</inkml:trace>
  <inkml:trace contextRef="#ctx0" brushRef="#br0" timeOffset="4096.29">17713 10562 0,'0'0'16,"0"0"-16,-24 43 15,-8 26-15,-2 18 0,5 7 0,15-4 16,14 1-16,14-13 15,-14-78-15,35 61 16,20-22-16,12-16 16,11-27-16,-78 4 0,89-39 15</inkml:trace>
  <inkml:trace contextRef="#ctx0" brushRef="#br0" timeOffset="4481.66">17998 9749 0,'0'0'0,"0"0"16,0 0-16,44-8 0,31-1 16,-75 9-16,95-12 15,12 9-15,-107 3 16,96 6-16,-96-6 0,0 0 16,66 29-16,-29 16 15,-37-45-15,0 61 0,-14 10 16,-12 1-16,26-72 0,-29 77 15,29-77-15,-18 76 16,18-76-16,7 63 16,22-11-1,19-20-15,13-21 0,5-5 16,4-1-16</inkml:trace>
  <inkml:trace contextRef="#ctx0" brushRef="#br0" timeOffset="4816.13">19562 10381 0,'0'0'0,"0"0"15,0 0-15,0 37 16,0 38-16,-6 19 16,6-94-16,-5 124 15,2 4-15,3-128 0,-3 125 16,3-125-16,0 118 0,0-118 15,0 0-15,0 0 16,14 109-16</inkml:trace>
  <inkml:trace contextRef="#ctx0" brushRef="#br0" timeOffset="5051.87">19343 10677 0,'0'0'16,"0"0"-16,0 0 16,0 0-16,55-6 15,32 0-15,19 3 16,9-5-16,-9-4 0,-6-8 15,-11-3-15</inkml:trace>
  <inkml:trace contextRef="#ctx0" brushRef="#br0" timeOffset="5352.59">20817 10056 0,'0'0'0,"0"0"16,0 0-16,0 0 0,0 52 15,-5 40-15,-5 26 16,-1 31-16,0-6 0,-4-4 15,1 2-15,14-141 16,-8 146-16,1-5 16,2-6-16,5-135 0,0 0 15,-3 138-15</inkml:trace>
  <inkml:trace contextRef="#ctx0" brushRef="#br0" timeOffset="5800.42">21316 10142 0,'0'0'16,"0"0"-16,0 0 0,0 0 16,0 0-16,50-9 15,33 1-15,21-7 16,-1 4-16,-5 2 16,-98 9-16,92-8 0,-92 8 15,0 0-15,0 0 16,91 3-1,-91-3-15,0 0 0,63 23 16,-63-23-16,29 50 16,-29 32-16,-35 19 15,-13 4-15,-16 26 0,-3 3 16,3-4-16,13 5 16,7-15-16,44-120 0,-40 112 15,40-112-15,0 0 0,-17 95 16,17-95-16,0 0 0,0 52 15</inkml:trace>
  <inkml:trace contextRef="#ctx0" brushRef="#br0" timeOffset="6132.36">22248 10605 0,'0'0'0,"0"0"16,0 0-16,0 0 0,0 0 16,38 17-1,-38-17-15,58 29 0,-2 17 16,-3 9-16,-30 5 15,-12 9-15,-17-5 0,-11 4 16,-8 4-16,-11-3 0,2-1 16,-3-4-16,37-64 15,-40 58-15,40-58 0,0 0 16,-38 28-16,9-28 16,29 0-16,-20-37 15</inkml:trace>
  <inkml:trace contextRef="#ctx0" brushRef="#br0" timeOffset="6386.22">22571 10596 0,'0'0'0,"0"0"15,0 0-15,0 0 0,-23 46 16,-6 38-16,-9 19 15,4 14-15,11-4 16,23-113-16,3 109 16,-3-109-16,0 0 0,34 95 15,-34-95-15,63 63 16,21-36 0,-84-27-16,96 2 0,6-11 15</inkml:trace>
  <inkml:trace contextRef="#ctx0" brushRef="#br0" timeOffset="6820.64">23941 10263 0,'0'0'0,"0"0"15,0 0-15,0 0 0,12 41 16,10 27 0,-1 24-16,-6 18 15,-7 7-15,-2-1 0,-9 4 0,3-120 16,-9 120-16,0-8 15,9-112-15,0 0 0,-8 104 16,-3-14-16</inkml:trace>
  <inkml:trace contextRef="#ctx0" brushRef="#br0" timeOffset="7072">23740 10953 0,'0'0'16,"0"0"-16,0 0 16,0 0-16,31 0 15,27 0-15,22-7 16,12 3-16,4 1 0,-4-7 15,-2-12-15,2-4 16,-3-5 0</inkml:trace>
  <inkml:trace contextRef="#ctx0" brushRef="#br0" timeOffset="7334.96">24937 10180 0,'0'0'16,"0"0"-16,0 0 16,0 0-16,3 35 15,3 31-15,2 31 0,1 15 16,-3 1-16,-1 10 15,-2-3-15,-3-4 0,-5-7 16,5-109-16,-3 106 16,-3-1-16</inkml:trace>
  <inkml:trace contextRef="#ctx0" brushRef="#br0" timeOffset="7789.37">25595 10197 0,'0'0'16,"0"0"-16,0 0 15,0 0-15,0 0 16,-29 35-16,-17 28 15,-7 17-15,1 9 0,17 6 32,7 0-32,4 0 0,16 0 15,8-3-15,20-12 0,15-9 16,-35-71-16,55 61 16,15-15-16,4-23 15,7-20-15,11-15 0,-92 12 16,101-33-16,-6-20 15,-8-10-15,-87 63 0,75-83 0,-21-9 16,-15-2-16,-22 1 16,-14 4-16,-12 0 0,-14 3 15,-12 3-15,-20 8 16,-11 7-16,-9 6 0,-6 22 16,-3 22-16,1 16 15,0 7-15,-10 15 0,0 9 0,9 12 16</inkml:trace>
  <inkml:trace contextRef="#ctx0" brushRef="#br0" timeOffset="8876.39">24757 12214 0,'0'0'16,"0"0"-16,-57 0 15,-44 3-15,-32 0 16,-20 5-16,-11 7 16,-3 2-16,-6 0 0,-1 4 15,-1 1-15,9-2 16,-6 1 0,2-7-16,-2 6 15,-14-5-15,2 5 0,-1-4 16,-2-1-16,-7-1 15,1-2-15,0-1 16,3-2-16,5-3 0,-12-4 16,4-2-16,0 0 15,-4 3-15,4 6 0,6-3 16,-13 0-16,5-2 0,5 0 16,-10 5-16,4-3 15,3 3-15,-4-7 16,4-4-16,8-1 0,-10-3 15,5-3-15,-2 6 16,-4 3 0,-2-3-16,7 3 0,0-4 15,7 0-15,5 4 16,-9 0-16,6 4 16,10-4-16,-4-4 15,2 1-15,10 6 0,0 3 16,-1-4-16,165-2 15,-178 6-15,1 0 0,10-3 0,6 0 16,17 0-16,10-6 16,10 0-16,6-3 15,118 6-15,-121-9 16,4-2-16,117 11 0,-128-9 16,10-3-16,118 12 0,-116-5 31,9-1-31,7 0 0,7 6 15,93 0-15,-86 6 16,86-6-16,0 0 0,-80 11 16,80-11-16,-82 9 15,82-9-15,-75 12 16,75-12-16,0 0 0,-78 11 16,78-11-16,0 0 0,-92 12 15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96.20958" units="1/cm"/>
          <inkml:channelProperty channel="Y" name="resolution" value="344.9158" units="1/cm"/>
          <inkml:channelProperty channel="T" name="resolution" value="1" units="1/dev"/>
        </inkml:channelProperties>
      </inkml:inkSource>
      <inkml:timestamp xml:id="ts0" timeString="2022-03-23T09:15:11.95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13054 6232 0,'0'0'0,"0"0"0,0 0 16,0 0-16,-43-8 15,-17-10 1,60 18-16,-81-17 0,-6 3 15,9 14-15,78 0 0,-78 6 16,78-6-16,-69 14 0,6 3 16,63-17-16,0 0 15,-61 34-15,61-34 16,-60 46-16,5 15 0,5 10 16,13 4-16,0 12 15,5-1-15,6 12 0,0 2 16,0 0-16,6-2 0,8-1 15,12-97-15,0 90 0,15-7 16,11-8-16,3-9 16,8-14-16,-37-52 15,55 46-15,6-9 16,8-5 0,0-10-16,6-1 0,0-4 15,8-12-15,7-2 16,6-6-16,-1-2 0,2-6 15,-2-4-15,-2-8 16,4 3-16,-2-6 16,-95 26-16,106-37 0,-106 37 15,97-46-15,-7-9 0,-7-2 16,-83 57-16,67-63 16,-9-1-16,-58 64 0,42-71 15,-7-4-15,-15 2 0,-20 73 16,6-77-16,-12-3 15,6 80-15,-26-86 16,26 86 0,-46-92-16,46 92 15,-67-84-15,-7 13 0,-4 12 16,78 59-16,-87-48 16,-5 6-16,92 42 0,-93-42 15,93 42-15,-92-30 16,92 30-16,-98-27 15,98 27-15,-95-11 0,95 11 0,-90-8 16,90 8-16,-82 0 16,82 0-16,-84 16 15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96.20958" units="1/cm"/>
          <inkml:channelProperty channel="Y" name="resolution" value="344.9158" units="1/cm"/>
          <inkml:channelProperty channel="T" name="resolution" value="1" units="1/dev"/>
        </inkml:channelProperties>
      </inkml:inkSource>
      <inkml:timestamp xml:id="ts0" timeString="2022-03-23T09:17:12.59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4114 15013 0,'0'0'15,"0"0"-15,0 0 16,0 0-1,0 0-15,-31-20 16,31 20-16,-61-21 16,61 21-16,-81-19 15,-6 3-15,87 16 0,-89-11 16,-3 3-16,92 8 16,-90-9-16,-8 3 0,98 6 15,-109 0-15,109 0 0,-110 9 16,0 5-16,15 10 0,12 1 15,10 7-15,4-1 16,69-31-16,-58 52 0,9 8 16,49-60-16,-38 69 15,19 3-15,19-72 16,-9 69-16,6 2 0,3-71 0,0 78 16,15-2-16,-15-76 15,28 74-15,-28-74 0,0 0 16,43 81-16,15-6 15,1-13-15,-59-62 0,63 63 16,-63-63-16,69 69 0,12-3 31,-1-11-31,1-15 0,-3-8 16,-78-32-16,77 17 0,7 7 16,3 6-16,0 5 15,-4-6-15,4-9 0,-3-6 16,-1-5-16,9-9 15,0 0-15,4-3 0,-3 3 16,-7 3-16,3 3 0,-2-1 16,-1-2-16,1 3 0,0 6 15,-87-12-15,91 9 16,6-4-16,3-8 0,6-2 16,2 5-16,-108 0 0,121 0 15,0-3-15,1 6 16,4 2-1,-5 6-15,-9 2 16,-2-11-16,-9 7 16,-101-9-16,119 12 0,5 1 15,-3-1-15,0-6 16,-9 2-16,-5-2 0,-6 8 16,1 1-16,-102-15 15,121 11-15,8 1 0,-2-4 0,-3-2 16,-8-1-16,-7-1 15,4 4-15,2-2 0,-6 6 16,1-9-16,-4-1 16,-4-4-16,8-4 0,2 9 15,-6 0-15,4-6 16,-9-4-16,3 2 0,6 10 16,-7-5-16,-1 4 0,1 2 15,1-1-15,-104-5 16,118 9-16,-118-9 0,125 2 15,-4-2-15,-6-2 32,-9-4-32,-8-2 0,-6 2 15,-7-9-15,-85 15 0,84-12 16,-3-4-16,-81 16 16,77-32-16,-77 32 0,81-37 15,-81 37-15,78-43 16,-6-6-16,-72 49 15,0 0-15,61-58 0,-61 58 16,48-62-16,-13-5 0,-20 4 16,-15 63-16,0 0 0,5-66 15,-5 66-15,0 0 16,-5-75-16,-13 0 0,-5 4 16,23 71-16,0 0 15,-46-78-15,46 78 16,-55-75-1,-6-3-15,61 78 0,-66-74 16,66 74-16,-74-72 16,74 72-16,-81-69 15,81 69-15,-84-54 0,1 2 16,83 52-16,-79-49 0,-5 6 16,4 0-16,80 43 15,-84-37-15,3 2 0,81 35 0,-92-40 16,-3 5-16,95 35 15,-100-34-15,-2 2 0,3 13 16,7 10-16,12-9 16,-1 4-16,4-7 15,77 21-15,-90-28 0,-5 5 16,-3 0-16,4 0 0,-1 6 16,7-1-16,88 18 0,-102-31 15,-6-1-15,0 3 0,-8 7 16,7 11-16,2 4 15,-5-2-15,2 4 16,7 5-16,-8-9 0,-1 4 16,112 5-1,-123-3-15,-8 9 16,131-6-16,-140 2 16,4-2-16,11 0 0,7 3 15,9 1-15,2 3 0,-2 0 16,8 4-16,-4 6 15,-1 3-15,1 3 16,5 12-16,-1-7 0,101-28 0,-110 38 16,-2 2-16,7-5 15,105-35-15,-100 28 16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96.20958" units="1/cm"/>
          <inkml:channelProperty channel="Y" name="resolution" value="344.9158" units="1/cm"/>
          <inkml:channelProperty channel="T" name="resolution" value="1" units="1/dev"/>
        </inkml:channelProperties>
      </inkml:inkSource>
      <inkml:timestamp xml:id="ts0" timeString="2022-03-23T09:17:46.76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7371 4914 0,'0'0'0,"0"0"15,0 0-15,-35 28 16,-7 21-16,-16 11 16,-3 9-16,6 3 15,55-72-15,-49 78 16,8 2-1,41-80-15,-26 87 0,26-87 16,-17 88-16,14-2 16,3 1-16,0-87 0,11 94 15,4 1-15,2-3 16,12-2-16,0-8 16,-2-1-16,7-12 0,-34-69 15,40 58-15,-40-58 0,0 0 0,70 57 16</inkml:trace>
  <inkml:trace contextRef="#ctx0" brushRef="#br0" timeOffset="1634.8">8175 5353 0,'0'0'0,"0"0"15,0 0-15,0 0 0,0 0 16,0 0-16,0 0 16,0 0-16,0 0 0,7 32 15,-7-32-15,11 54 16,4 15-16,-15-69 0,0 0 16,14 81-16,0-1 15,-14-80-15,9 81 0,-9-81 0,11 82 16,-11-82-16,9 81 15,-9-81-15,0 0 0,0 0 16,9 78-16,0-6 16,-9-72-16,0 0 0,0 0 15,11 60-15,-6-26 16,-5-34 0,0 0-16,0 0 0,12 12 15,-12-12-15,0 0 0,14-6 16,7-11-16</inkml:trace>
  <inkml:trace contextRef="#ctx0" brushRef="#br0" timeOffset="1951.16">8064 5810 0,'0'0'0,"0"0"16,0 0-16,0 0 16,0 0-16,0 0 15,0 0-15,0 0 0,23-27 16,-23 27-16,0 0 15,54-31-15,-54 31 0,0 0 0,73-34 16,-73 34-16,82-26 16,-3 3-16,-79 23 0,0 0 15,74-20-15,-3 0 16</inkml:trace>
  <inkml:trace contextRef="#ctx0" brushRef="#br0" timeOffset="3138.49">9061 5201 0,'0'0'15,"0"0"-15,0 0 16,0 0 0,0 0-16,0 0 15,0 0-15,0 0 16,0 0-16,0 0 16,0 0-16,0 0 0,0 0 0,0 0 15,0 0-15,0 0 16,0 0-16,0 0 0,0 0 15,0 0-15,0 0 16,0 0-16,0 0 0,0 0 16,0 0-16,0 0 0,0 0 15,0 0-15,0 0 0,0 0 16,0 0-16,0 0 16,0 0-16,26-6 0,17 0 15,-43 6-15,0 0 0,60-3 16,-60 3-16,0 0 15,74 6-15,-74-6 0,66 26 32,-66-26-32,61 34 0,-61-34 15,0 0-15,43 47 0,-20 1 16,-23-48-16,8 55 16,-8-55-16,0 0 0,-11 49 15,11-49-15,0 0 16,0 0-16,-20 40 15,20-40-15,0 0 0,0 0 0,-17 32 16,17-32-16,0 26 16,0-26-16,17 17 0,-17-17 15,0 0-15,43 20 16,15-6-16,5 4 0,-63-18 16,67 16-16,-1 4 15,-66-20 1,0 0-16,63 29 0,-63-29 15,47 44-15,-47-44 16,22 59-16,-22 16 0,-14-3 16,-12 1-16,-17-5 15,43-68-15,-55 67 0,-5-11 16,60-56-16,-64 41 16,64-41-16,0 0 0,-63 23 0,63-23 15,-61-6-15,61 6 16,-63-46-16</inkml:trace>
  <inkml:trace contextRef="#ctx0" brushRef="#br0" timeOffset="3739.72">7374 5551 0,'0'0'0,"0"0"15,0 0-15,0 0 16,0 0-16,26 2 0,-26-2 16,0 0-16,46 7 0,9 10 15,-15 15-15,-40-32 0,0 0 16,0 0-16,26 45 0,-15 16 15,-11-61-15,0 0 16,0 0-16,0 63 0,0-63 16,0 0-16,0 0 15,-8 51 1,8-51-16,0 0 0,0 0 16,-26 46-16,26-46 15,0 0-15,-58 35 16</inkml:trace>
  <inkml:trace contextRef="#ctx0" brushRef="#br0" timeOffset="4056.06">7763 5537 0,'0'0'0,"0"0"16,0 0-16,0 0 15,0 0-15,0 0 0,0 0 16,0 0-16,0 0 0,0 0 16,0 0-16,0 0 15,-26 32-15,26-32 16,-32 54-16,3 18 0,29-72 16,0 0-16,-8 75 15,8-75 1,11 65-16,-11-65 15,41 58-15,-41-58 0,74 43 16,-74-43-16,0 0 0,120 20 16</inkml:trace>
  <inkml:trace contextRef="#ctx0" brushRef="#br0" timeOffset="4615.52">10371 4827 0,'0'0'15,"0"0"-15,0 0 16,0 0-16,0 0 16,0 0-16,0 0 15,20 26-15,-20-26 0,32 49 16,14 8-16,12 7 16,-58-64-16,63 54 0,1-2 15,-6 11-15,-58-63 16,51 65-16,-15 13 0,-36-78 15,17 93-15,-15 7 0,-13 6 0,11-106 16,-26 116-16,-19-5 16,-8-11-16,1-4 15,6-15-15,46-81 0,-47 80 16,47-80-16,-51 74 0,51-74 31,0 0-31,0 0 0,-61 69 16</inkml:trace>
  <inkml:trace contextRef="#ctx0" brushRef="#br0" timeOffset="5181.35">11370 4908 0,'0'0'15,"0"0"1,0 0 0,0 0-16,0 0 15,0 0-15,0 0 16,0 0 0,0 0-16,0 0 0,0 0 15,0 0-15,0 0 16,0 0-16,0 0 0,0 0 0,-29 34 15,-21 21-15,-7 14 16,7 5-16,50-74 0,-34 87 16,34-87-16,-32 100 0,9 4 15,6-1-15,5-3 16,9 0-16,3-100 16,3 101-16,6 9 15,-9-110-15,0 0 16,20 106-16,9-8 15,-29-98-15,37 86 0,-37-86 16,0 0-16,58 66 16</inkml:trace>
  <inkml:trace contextRef="#ctx0" brushRef="#br0" timeOffset="5849.36">11617 5353 0,'0'0'0,"0"0"16,0 0-1,0 0-15,0 0 16,0 0-16,0 0 15,0 0-15,0 0 0,0 0 16,32 3-16,-32-3 16,58 8-16,-58-8 15,0 0-15,69 32 0,-69-32 16,0 0-16,63 46 0,-16 14 16,-47-60-16,28 67 0,-28-67 15,14 69-15,-14 2 16,-14-5-16,14-66 0,-23 69 15,23-69-15,-29 66 0,29-66 16,-43 57-16,43-57 16,0 0-1,-31 50-15,13-33 0,18-17 16,-8-3-16,5-22 16</inkml:trace>
  <inkml:trace contextRef="#ctx0" brushRef="#br0" timeOffset="6118.85">12143 5356 0,'0'0'16,"0"0"-16,0 0 0,0 0 15,0 0-15,0 0 16,0 0-16,-26 29 0,26-29 15,-32 63-15,-5 14 0,37-77 16,-36 95-16,36-95 16,-18 98-16,16-12 15,19-15-15,-17-71 0,41 56 16,23-20-16,-64-36 16,78 24-1,-78-24-15,92 9 0</inkml:trace>
  <inkml:trace contextRef="#ctx0" brushRef="#br0" timeOffset="6450.5">13071 5353 0,'0'0'0,"0"0"16,0 0-1,0 0-15,0 0 16,0 0-16,0 0 16,0 0-16,0 40 15,0 30-15,0-70 0,0 94 16,0-94-16,0 103 15,0 1-15,0-104 0,7 97 16,-7-97-16,0 0 0,0 0 16,14 77-16,12-13 0</inkml:trace>
  <inkml:trace contextRef="#ctx0" brushRef="#br0" timeOffset="6650.98">12893 5746 0,'0'0'15,"0"0"-15,0 0 0,0 0 16,0 0-16,0 0 16,37-8-1,-37 8-15,67-9 16,22-5-16,0 2 0,-89 12 15,93-17-15</inkml:trace>
  <inkml:trace contextRef="#ctx0" brushRef="#br0" timeOffset="7222.92">13988 5356 0,'0'0'15,"0"0"-15,0 0 0,0 0 16,0 0-16,0 0 16,0 0-16,0 0 15,0 0-15,0 0 16,0 0-16,0 0 0,29-18 15,-29 18-15,64-17 16,-64 17-16,0 0 0,0 0 16,75-20-16,-75 20 15,0 0-15,0 0 0,75-15 16,-75 15-16,47 3 16,-27 9-16,-26 14 0,-28 17 15,-19 8-15,53-51 16,-64 70-16,1-1 0,63-69 15,0 0-15,-43 65 16,43-65-16,-15 50 0,33-22 16,-18-28-16,45 12 15,21-9-15,-66-3 0,80 0 16,-80 0-16,89 3 16,-89-3-16,0 0 0,0 0 15,77 13-15,-12 17 16,-65-30-16,31 46 15,-22 11-15,-24 0 0,-28 10 16,-9-1-16,-6-3 16,4-2-16,54-61 0,0 0 15,0 0-15,-49 34 0,49-34 16,-26-3-16,20-26 0,24-22 16</inkml:trace>
  <inkml:trace contextRef="#ctx0" brushRef="#br0" timeOffset="7508.03">14761 4951 0,'0'0'16,"0"0"-16,0 0 0,0 0 15,0 0-15,0 0 16,29 23-16,-29-23 0,52 57 0,13 14 16,-5 10-16,-10 6 15,-22 7-15,-11 5 0,-20 4 16,-11 9-16,-12-1 16,-23 15-16,-6-1 0,-4-11 15,-4-11-15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4:44.5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1 554 5409,'0'0'0,"0"0"480,0-4-160,0 1 0,0 3 16,0 0-336,0 0 360,0-4 72,0 4 64,0 0-496,0-3 520,0 3 56,0 0 57,0 0-633,0 0 600,0 0-16,3-4-32,-3 4-552,0 0 504,4 0-16,-4 0 16,0 0-504,3 0 448,1 0-8,1 0-23,-5 0-417,5 0 384,9 0 0,-9 0-40,-5 0-344,14 0 328,-8 0 8,11 0-8,-17 0-328,5 2 304,14 0 16,-5-1-24,-14-1-296,14 6 280,0-3 0,2 2 32,-16-5-312,14 7 280,0 7-7,0-9-1,-14-5-272,5 18 208,12-11-8,-12 12 8,-5-19-208,14 14 184,-10 2 8,10-1-32,-14-15-160,0 18 88,3 1-8,1 0 16,-1 4-16,1-1 56,-4 1 8,0-1-56,0-1 80,0-2-56,-2 2 24,-2 0-24,-1 0-56,5-21-56,-5 21 64,-2 0 24,2 0 8,5-21-96,-7 19 104,-7 0-16,10-3-64,4-16-24,-13 15 56,7 1-32,-9-2 56,15-14-80,-6 14 80,-9-7-56,8 8 48,7-15-72,-16 6 40,11 8 0,-11-9 8,16-5-48,-5 5 24,-2 2 16,-7-2-8,14-5-32,-5 5 40,-9 1 8,9-5-32,5-1-16,-5 2 0,-1 0 16,1-2-8,5 0-8,-7 0 32,2 0-64,1-4-56,1-1-56,3 5 144,0-17-192,0 12-96,0-11-216,0 16 504,0-14-760,3-2-320,3-1-585,-6 17 1665,14-19-2328,-9 0-585,14-2-159,-19 21 3072,14-25-2489,2 3-2800,-16 22 5289</inkml:trace>
  <inkml:trace contextRef="#ctx0" brushRef="#br0" timeOffset="437">511 632 5529,'0'0'0,"-2"0"4497,-3 0-3385,5 0-1112,-4 0 680,-1 0-152,0 0 0,5 0-528,-5 3 592,-1 3 121,1 1 175,5-7-888,-7 14 1056,-7-9 112,9 9 16,5-14-1184,-15 5 961,9 12-217,-9-1-160,15-16-584,-6 17 432,-11 1 24,12 1-80,5-19-376,-14 19 304,9 2-40,-2 0-88,7-21-176,-7 19 160,-7 2-16,12 0-64,2-21-80,-5 22 96,1-1-80,1 0-8,3-21-8,-2 21 56,0 0-16,2-4 17,0-17-57,0 18 16,6-3-16,-1-1 0,-5-14 0,14 14 24,-9 0 16,14-9-8,-19-5-32,14 16 0,3-11 40,1 0 40,-18-5-80,21 7 56,1-1-32,1-3-8,-23-3-16,26 2-32,-2 0-32,1-2-144,-25 0 208,24 0-673,-1-4-1271,1-1-961,-24 5 2905,26-14-3824,0 9-49,-1-13-3241,-25 18 7114</inkml:trace>
  <inkml:trace contextRef="#ctx0" brushRef="#br0" timeOffset="809">723 44 14187,'0'0'0,"0"-4"1904,4 1-1096,-4 3-808,5-5 472,0-1-40,11 1 8,-16 5-440,5-5 497,12 0 39,-11 1-8,-6 4-528,17-3 552,-14 3-8,11-4-24,-14 4-520,4 0 464,1 0-32,9 0-32,-14 0-400,0 2 336,5 3-24,0 0 1,-5-5-313,4 14 232,-1-8 40,-3 1-56,0-7-216,0 17 168,0-10 16,0 14-48,0-21-136,-3 17 144,-2 1-8,-2 1-40,7-19-96,-14 21 104,9-2 8,-9 0-16,14-19-96,-6 16 112,1-1-8,-2-1-32,7-14-72,-5 16 40,0-9 48,3 12-8,2-19-80,-2 7 56,2 9-8,0-11-48,0-5 0,4 14-16,10-9 56,-9 0-24,-5-5-16,26 7 16,-5-2 8,3 1 40,-24-6-64,26 1 8,4 1 8,1-2-32,-31 0 16,33 0-144,2 0-64,2 0-376,-37 0 584,36-3-2313,4-1-1807,-1 1-1122,-39 3 5242,40-6-9506,-40 6 9506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4:46.7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94 13674,'0'0'0,"0"0"0,-3 0 2969,-2 0-1737,1 0-480,4 0-752,-2 0 561,2 0-17,0 0 40,0 0-584,0 0 640,0 2 80,4 3 72,-4-5-792,3 14 864,-3-8 25,0 13-17,0-19-872,4 15 768,-4 5-160,3 0-160,-3-20-448,0 21 280,4 2-104,1 3-64,-5-26-112,3 28 104,1 1 56,-1 3-40,-3-32-120,6 29 72,-1 1-8,-2 1-96,-3-31 32,6 30-16,-1-1 48,-2-3 24,-3-26-56,5 25 89,-1-1-9,1-3-96,-5-21 16,4 23-16,-1-4-16,1-2 16,-4-17 16,0 18 32,3-1-64,-3-3-57,0-14 89,4 7-112,-4 7-168,0-11-456,0-3 736,-2 6-1360,-2-1-849,-3 0-1511,7-5 3720,-7 2-5153,-6-2-4658,13 0 9811</inkml:trace>
  <inkml:trace contextRef="#ctx0" brushRef="#br0" timeOffset="1">0 423 16771,'0'0'0,"0"0"2233,0 0-2233,0 0 664,0 0-424,0 0-80,0 0-1224,5 0 2288,1 0-1056,11 2 48,-17-2-216,3 2 240,15-2 0,-3 2 32,-15-2-272,16 1 264,3-1-72,4 2 8,-23-2-200,23 0 152,1 2-8,2-2-8,-26 0-136,30 0 88,-1 0-48,2 0 16,-31 0-56,35 0-80,2-4-120,-1 1-584,-36 3 784,40-5-2408,-1-9-1841,-1 10-5609,-38 4 9858</inkml:trace>
  <inkml:trace contextRef="#ctx0" brushRef="#br0" timeOffset="2">1088 18 18483,'0'0'0,"-2"-4"2225,0-1-1633,2 5-592,-3-5 208,1 2-40,0 3 0,2 0-168,0 0 208,-2 0 88,1 0 16,-4 1 64,-1 3 17,-8 1 31,14-5-424,-5 14 440,-12-9-32,10 14 0,7-19-408,-19 16 336,5 3-64,7 2 40,7-21-312,-21 24 224,7 2 8,0 4-16,14-30-216,-16 31 88,2 2 16,1 2-8,13-35-96,-14 35 48,7 3 80,-9-3 8,16-35-136,-5 35 72,0-2 0,3-2-32,2-31-40,-2 32 64,2-3 8,4-5-32,-4-24-40,15 25 64,-10-3-40,18 1 8,-23-23-32,16 21 64,3 0-24,0-4 8,-19-17-48,21 14 88,2 0 25,-4-9 7,-19-5-120,24 16 80,0-14 24,4 3-32,-28-5-72,30 2 72,-4-1 64,0-1-56,-26 0-80,26-3 24,2-2 40,-2-9-8,-26 14-56,26-5 80,-3-15-8,-1 6-8,-22 14-64,18-17 56,-3 0-24,-1-1 32,-14 18-64,6-17 40,9-2-40,-11-2 0,-4 21 0,3-21-16,1 0 32,-4-2-16,0 23 0,0-22 16,-2-1 16,-5 2-16,7 21-16,-17-19 40,1 5-8,-3 0-16,19 14-16,-23-5-32,-1-9 8,-4 14-8,28 0 32,-31-3-48,-1-1 0,1 4 48,-2 0-24,2 4-56,-2 1-56,33-5 136,-28 7-328,0 7-136,7-12-409,5 3-807,16-5 1680,-7 5-3041,0 2-1928,2 7-3833,5-14 8802,-2 3-7065,2-3 7065</inkml:trace>
  <inkml:trace contextRef="#ctx0" brushRef="#br0" timeOffset="3">1490 289 22572,'0'0'0,"-2"0"969,2-3-745,0-1-224,16 4 0,-11 0 0,16 0 0,-7 2 32,-9 2-8,-5-4-24,19 5 56,-14 9 24,11-9 16,-16-5-96,5 16 112,12-9 0,-11 12 24,-6-19-136,19 15 112,-4 1 16,1 0 8,-16-16-136,16 15 96,-2 1 32,-9 1-16,-5-17-112,17 20 112,-11-3 40,7 2 8,-13-19-160,4 18 152,1-1 32,0-1-24,-5-16-160,6 15 152,-3-1 80,1 0-16,-4-14-216,0 14 184,3 0-48,-3-7 8,0-7-144,-2 16 144,-1-11 80,-2 10-24,5-15-200,-7 6 224,-7 9-120,8-9 41,6-6-145,-15 5 136,8 0-64,-9 0-24,16-5-48,-14 5 16,7-1 16,-10-2-8,17-2-24,-14 1 80,9-1-72,-2 0-80,7 0 72,-7-3-152,2-2-112,3-9-161,2 14 425,0-4-864,0-13-616,3 3-753,-3 14 2233,6-17-3160,14-4-697,-4-2-264,-16 23 4121,21-24-8154,-21 24 8154</inkml:trace>
  <inkml:trace contextRef="#ctx0" brushRef="#br0" timeOffset="4">1935 303 17275,'0'0'0,"-5"0"2633,0 4-1393,5-4-1240,-16 5 856,13 2-64,-3 7 17,6-14-809,-5 5 824,-2 12-32,-9-1-24,16-16-768,-5 16 768,-10 1-8,8 2-47,7-19-713,-20 21 608,7 4-48,6-1-104,7-24-456,-16 28 368,11-2-48,-1-2-104,6-24-216,-1 25 144,-1-5 40,2 3-72,0-23-112,0 23 80,5-4-24,11 0-56,-16-19 0,5 19 48,18-3 16,-9-2 0,-14-14-64,19 7 16,0 8-48,4-9 16,-23-6 16,22 7 0,3-1 0,2 0 32,-27-6-32,26 5-80,4-3 0,1-1-24,-31-1 104,33 0-456,0 0-600,1 0-985,-34 0 2041,34 0-3760,-1-5-2146,-3 0-5728,-30 5 11634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2:52.298"/>
    </inkml:context>
    <inkml:brush xml:id="br0">
      <inkml:brushProperty name="width" value="0.04997" units="cm"/>
      <inkml:brushProperty name="height" value="0.04997" units="cm"/>
    </inkml:brush>
  </inkml:definitions>
  <inkml:trace contextRef="#ctx0" brushRef="#br0">197 238 9738,'0'0'0,"-1"0"1472,0 0-592,-2-2-192,0 2-24,3 0-664,-1-3 665,-1 3-41,0-2 16,0-1 0,-1 0 32,0 3 64,-1-2-8,4 2-728,-3 0 713,-1 0-41,-2-3-72,6 3-600,-4 0 576,-1 0-24,0 0 8,5 0-560,-10 0 456,6 0 0,0 1-80,4-1-376,-11 2 361,6 2 31,-7 0-8,12-4-384,-5 3 352,-8 8-48,9-7 0,4-4-304,-12 10 224,7-4 32,-7 8-16,12-14-240,-5 12 216,-7 1-16,10 0-24,2-13-176,-4 13 160,-1 0-16,-1 0 24,6-13-168,-4 10 152,1 1-80,-1-1 24,4-10-96,-2 6 88,1 7 0,1-8 48,0-5-136,0 12 88,0-9-16,0 3-8,0-6-64,3 5 40,1-1 32,-1 0 32,-3-4-104,4 4 89,8-2-1,-9 0-24,-3-2-64,10 1 40,-6-1 96,10 0-32,-14 0-104,4 0 120,11-4-40,-3-8-40,-12 12-40,10-4 48,2-7 24,0 7 48,-12 4-120,11-12 112,0 1-24,-1 8-32,-10 3-56,11-15 48,-1 11 32,1-9 24,-11 13-104,10-2 104,-6-9 8,9 9-40,-13 2-72,4-4 64,8 1 8,-8 3 64,-4 0-136,10 0 96,-7 0-16,7 0 40,-10 0-120,3 3 80,7 1 24,-7 6 40,-3-10-144,11 4 136,-8 6-56,8-6 8,-11-4-88,2 13 32,9-2 64,-9-1-16,-2-10-80,4 11 64,7 0-8,-9 0-88,-2-11 32,4 12 16,0-2 0,8 2 48,-12-12-64,2 12 32,2-2 0,0 0-48,-4-10 16,11 6-64,-9 8 96,2-3-48,-4-11 16,12 11-32,-9-7-88,1 9-192,-4-13 312,3 6-592,8 5-416,-8-7-753,-3-4 1761,3 11-3064,1-7-1657,0-1-1089,-4-3 5810,4 3-9674,-4-3 9674</inkml:trace>
  <inkml:trace contextRef="#ctx0" brushRef="#br0" timeOffset="264">777 1 4640,'0'0'0,"0"0"0,0 0 3961,0 1-2776,0 0-401,0-1-784,0 3 664,0 1 32,0 0 24,0-4-720,0 10 792,0-6 57,0 8 79,0-12-928,0 5 936,0 9 48,-1-1-32,1-13-952,-1 14 865,-1 1-25,0 2-64,2-17-776,-2 17 680,1 1-96,0-1-64,1-17-520,-1 19 424,-1-1-56,2 0 25,0-18-393,0 20 352,0-2-48,0 2-32,0-20-272,0 19 232,0 0-8,0-2 16,0-17-240,3 15 224,-3 1-8,2-3-32,-2-13-184,0 13 136,3-1-8,0 0-24,-3-12-104,0 10 96,2-5-24,-2 7 0,0-12-72,0 4 88,0 6-56,0-7-8,0-3-24,0 4 16,3 0 0,-3-1-16,0-3 0,0 2-104,-1-1-40,-1 1-184,2-2 328,-1 0-568,0 0-320,-1 0-601,2 0 1489,-2-3-2056,-1 1-481,-1-9-391,4 11 2928,-4-4-3713,0-8-1240,0 2-400,4 10 5353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4:48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300 127 8649,'0'0'0,"0"-3"1585,-2-1-785,1-1-256,-1 0-120,2 0-72,-2 1-16,2 4-336,-2-3 344,1-1-8,-1 1 40,2 3-376,-2-6 409,0 3 31,1-2 16,1 5-456,-2-6 496,0 1 16,0 0-16,2 5-496,-1-14 480,1 14-16,0-5-16,0 5-448,-2-5 416,2-9 33,-2 14-9,2 0-440,-1-5 432,-1 1 24,-3 1-8,5 3-448,-4-4 480,1 1-16,-1 3-32,4 0-432,-5-4 408,0 4-40,-1 0-40,6 0-328,-7 0 296,1 0-39,-8 0-1,7 0-48,-9 2-32,9 3-8,-10 0-88,10 11 32,-14-11-32,5 9-8,-1-9 24,-1 13-64,18-18-32,-14 7 24,0 10-8,8-10-32,6-7 16,-16 17 48,11-10-48,-2 11 40,7-18-40,-7 7 0,1 7-16,1-9-24,5-5 40,-1 7-88,-1 7 80,2-9 16,0-5-8,0 5-8,0 0-8,3 1-24,-3-6 40,5 5-72,1 0 56,9 0 32,-15-5-16,4 4 16,10-1-16,-11 1 8,-3-4-8,16 3-24,-2-1 24,0 0 16,-14-2-16,14 1 0,1-1 8,1 0 8,-16 0-16,16 0-24,-1 0 32,3-3-8,-18 3 0,15-3 0,3-1 16,-3-1 16,-15 5-32,18-5 24,-2-1 8,-1-9-24,-15 15-8,16-4 16,-1-10-16,1 9 32,-16 5-32,5-16 64,16 11-16,-16-14 16,-5 19-64,18-5 48,-13-13-40,14 5 48,-19 13-56,5-14 48,13 0-40,-15 8 8,-3 6-16,16-15-16,-13 11 32,3-1 24,-6 5-40,5-14 56,-2 14-8,1-3-8,-4 3-40,3-4 40,-3 4 32,0 0-72,0 0 32,0 0 24,0 0-32,0 0-136,0 0 256,0 0-120,0 2 8,0 1 8,0-3-40,0 6 56,0-1 32,0 0-16,0-5-72,0 14 72,0-9 0,0 13-32,0-18-40,0 7 72,0 13 0,0-4 16,0-16-88,0 16 88,0 3-8,0 2-16,0-21-64,4 22 80,-4 3-16,0-1 8,0-24-72,3 28 96,-3-2 8,4 0 0,-4-26-104,3 28 128,-3 0 8,0 0-48,0-28-88,4 29 128,-1-1 8,-3 0 24,0-28-160,4 26 193,-4 0-1,3-1 16,-3-25-208,4 26 232,-1-4-40,1 1-56,-4-23-136,3 19 136,-3-2 0,5 1-16,-5-18-120,4 16 152,-1-3-48,1 3-8,-4-16-96,3 7 104,1 12-56,-1-12-16,-3-7-32,0 14 32,4-9 8,-1 2 8,-3-7-48,4 5 48,-1 2-80,1-1-32,-4-6 64,3 1-24,-3 1-56,4 0-24,-4-2 104,0 2-184,0-2-336,3 0-809,-3 0 1329,0-4-2112,0 1-1737,0-3-1960,0 6 5809,0-13-10514,0 13 10514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4:47.1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187 1 9794,'0'0'0,"-2"0"1768,2 0-760,0 1-392,0-1-616,0 6 448,0 7 9,0-6 47,0-7-504,0 20 544,3-3 96,-3 4 88,0-21-728,0 22 744,0 1 24,0 3 81,0-26-849,4 26 800,-4 0-32,0 2-72,0-28-696,0 28 560,0 2-160,0 1-64,0-31-336,3 30 232,1-4-80,-1 0 8,-3-26-160,6 26 96,-1 0-16,0-2 0,-5-24-80,14 26 24,-11-3 16,3 0 16,-6-23-56,14 19 57,-11-2-33,13 1-40,-16-18 16,3 13-8,11 3-25,-10-9 25,-4-7 8,5 16-40,9-11-112,-14 2-160,0-7 312,5 5-688,0 0-1240,-1 1-721,-4-6 2649,3 1-3400,-3 1-121,0-2-3697,0 0 7218</inkml:trace>
  <inkml:trace contextRef="#ctx0" brushRef="#br0" timeOffset="396">6 425 13082,'0'0'0,"-2"0"3849,2 0-3849,-2-3 1304,0-3-487,2 3-345,0-1-56,0 4-416,6-3 464,-1 0 48,9 3 80,-14 0-592,3-4 624,11 1-24,-9 3 0,-5 0-600,20-4 545,-3 4-9,2-3 24,-19 3-560,21-4 472,3 4-56,2-3-104,-26 3-312,28-6 216,4 3-88,2 3-56,-34 0-72,37-4 24,1 1-24,-1-1-24,-37 4 24,40-3-200,0-2-856,2 0-1401,-42 5 2457,45-16-4945,-2 12-6473,-43 4 11418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4:50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1 11058,'0'0'0,"-3"0"1328,-1 0-488,4 0-840,-3 0 656,1 3-71,0 3-17,2-6-568,0 5 544,0 10-24,0-8 16,0-7-536,0 21 472,0-3-8,4 1-32,-4 3-32,3 1-31,-3 0-49,4 1-24,-1 0-56,1 3 24,-4-27-264,3 27 200,1 3-8,1-2-56,-5-28-136,5 28 88,0 0-48,1-2-40,-6-26 0,14 27-24,-11 1-8,2-2 48,-5-26-16,5 23-16,1 0 32,-3-2-64,-3-21 48,5 19-56,1-2-8,-1 0-48,-5-17 112,3 16-152,1 0-120,-1-2-200,-3-14 472,0 14-929,0-7-711,4 6-1000,-4-13 2640,0 4-3001,0 1-4401,0-5 7402</inkml:trace>
  <inkml:trace contextRef="#ctx0" brushRef="#br0" timeOffset="386">6 375 15611,'0'0'0,"-2"0"816,2 0-816,-1 0 344,-1 0-192,2 0-72,0 0-80,0 2 64,3 0 80,3-1 16,-6-1-160,5 4 208,9-1 32,-11 1 8,-3-4-248,18 3 288,-13 1-24,16-3-15,-21-1-249,17 2 208,4 0-56,5 0-32,-26-2-120,31 0 96,4 0-80,5-4-64,-40 4 48,44-5-200,1-11-200,5 11-1449,-50 5 1849,53-19-3481,1 5-5288,-54 14 8769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4:49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39 437 8705,'0'0'0,"0"0"0,-5-3 1593,0-1-753,-2 4-240,0 0-168,1 0-48,6 0-384,-3 0 328,-1 0-48,3 0 8,1 0-32,0 0-256,0 0 248,0 2 9,3 0-17,2 3 32,1-2 16,9 3 16,-9-1 16,13 0 24,-5 9 24,-14-14-368,17 3 416,0 4 8,3 0-56,-1 9 0,2-2-8,5-7 0,-2 12 1,0-3-41,6-1-24,-30-15-296,24 18 288,1 1-16,-1 0-48,-24-19-224,19 21 208,-3 2-16,0-1 0,-16-22-192,13 23 216,-7-1 0,11 1-16,-17-23-200,4 21 176,1 0-16,0 1 48,-5-22-208,5 21 184,-1 2-8,-4 0 32,0-23-208,0 20 152,0 0 8,0-1 40,0-19-200,-4 17 136,-1 1 25,-2-3-9,7-15-152,-14 16 120,9-1-32,-2-1 32,7-14-120,-16 14 56,11 0 0,-12-9 40,17-5-96,-7 16 8,-11-11 24,11 1-8,7-6-24,-17 7-40,10-2-24,-9 0-32,16-5 96,-7 3-152,0-1-40,0 0-56,7-2 248,-7 0-473,0 0-455,2 0-608,5 0 1536,-3-5-2401,1-11-847,0 11-81,2 5 3329,0-19-7274,0 19 7274</inkml:trace>
  <inkml:trace contextRef="#ctx0" brushRef="#br0" timeOffset="746">674 482 13810,'0'0'0,"-2"0"1265,2 0-1265,-5 0 528,-2 0-264,2 4-64,5-4-200,-5 5 224,0 0 40,-1 9 40,6-14-304,-5 7 328,-2 11 40,-8-3 72,15-15-440,-7 18 488,-11-1 57,11 6 55,7-23-600,-19 22 592,12 1-24,-12 3-40,19-26-528,-14 26 440,7 4-48,-9-2-64,16-28-328,-5 27 264,-9 1-24,11-2-64,-1 2-80,1 0 0,1-2-80,2-2-8,0-1 25,5-4-33,11 0-33,-11-3-7,13 0 0,-18-16 40,13 14-96,5 0 48,1-7-24,-19-7 72,21 15-136,3-10-8,2 1-112,-26-6 256,26 5-304,1 0-176,-1-3-408,-26-2 888,28 0-1520,-1 0-985,3 0-968,-30 0 3473,26-5-6649,0-9 1304,-26 14 5345</inkml:trace>
  <inkml:trace contextRef="#ctx0" brushRef="#br0" timeOffset="747">850 65 12314,'0'0'0,"0"-14"2065,14 10-1313,-14 4-752,5-17 560,11 14 0,-11-3 112,-5 6-672,21-14 784,-6 14 80,3-3-23,-18 3-841,14-4 792,0 4-64,-9 0-24,-5 0-704,14 0 712,-11 0-64,1 2 1,-4-2-649,3 4 536,3 1-24,-3 0 0,-3-5-512,3 14 440,1-9-16,-4 11-64,0-16-360,0 14 256,0 0 80,0 1-104,0-15-232,-2 20 264,-3 0-16,0 3-128,0 0 89,5-23-209,-7 22 120,-9 1 8,11-1-16,5-22-112,-14 23 72,9 0-32,-2-2-8,7-21-32,-6 19 80,3-4-72,1 1 40,2-16-48,0 16 0,4-9-32,11 10 32,-15-17 0,14 7-72,2 9-64,1-11-40,-17-5 176,21 7-297,4-2 105,4 0-48,-29-5 240,33 2-360,2 0-528,3-2-472,-38 0 1360,39 0-1889,1-4-1047,1-1-1329,-41 5 4265,44-16-10066,-44 16 10066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4:55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176 1 13714,'0'0'0,"-2"0"1889,-1 1-961,3-1-928,-2 5 616,0 1-168,2 9 24,0-15-472,0 7 480,0 12 73,0-1 63,0-18-616,4 21 592,-1 1-24,-3 3-64,0-25-504,4 24 456,-1 0-64,2 3-88,-5-27-304,6 24 264,-3 4-32,1-2-8,-1 2-47,1-2-25,-1-2-72,1 1 0,-1-3 0,-3-1 8,0-21-88,3 23 64,1-2-80,-4-2 64,0-19-48,3 17 40,1-3 24,1-7 24,-5-7-88,4 17 24,-4-11-40,5 9-8,-5-15 24,0 5-40,0 2-32,0-1-80,0-6 152,0 5-512,0-2-353,0 1-479,-2-2-680,0-2-625,1 0-744,-5 0-3672,6 0 7065</inkml:trace>
  <inkml:trace contextRef="#ctx0" brushRef="#br0" timeOffset="375">0 302 18547,'0'0'0,"0"-4"1137,0 4-1137,0-3 672,0-1-264,5 4-24,-5 0-384,4 0 552,10 0 104,-11 0 136,-3 0-792,6 0 745,9 0-113,-10 0-72,-5 0-560,16 2 432,-2 0-64,2-1-56,-16-1-312,17 0 216,2 2-56,2-2 0,-21 0-160,23 0 24,1 2 24,6-2-32,-30 0-16,31 0 0,6 0-32,1 0-440,-38 0 472,38-5-1136,4-1-849,1 1-1327,-43 5 3312,46-5-4785,1-12-5017,-47 17 9802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4:53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0 9362,'0'0'0,"-2"0"1368,2 4-744,0 1-216,0 11-80,0-9-40,0-7-288,0 21 240,0-2-24,4 2 16,-4-21-232,0 22 216,0 3 32,0 3 32,0-28-280,-2 29 313,-1 4 63,-3 2-8,6-35-368,-5 37 320,0 1-64,0 0-72,5-38-184,-5 37 128,1-1-8,1-1-64,3-35-56,-2 33 40,0 0-40,0-2 16,2-31-16,0 32 48,0-6 16,0-4 8,0-22-72,0 21 32,0-2 24,0 1-24,0-20-32,0 19 48,0-4 8,4 1-24,-4-16-32,0 7 48,3 10-40,-3-11-8,0-6 0,0 7 40,4 0-32,-4-2-16,0-5 8,0 5-24,3-1-48,-3-3-32,0-1 104,4 2-144,-4-2-80,3 0-152,-3 0 376,0 0-1048,4 0-441,-1-3-415,-3 3 1904,4-6-1945,-1-8-3976,-3 14 5921</inkml:trace>
  <inkml:trace contextRef="#ctx0" brushRef="#br0" timeOffset="1162">543 46 11578,'0'0'0,"-1"-5"2064,1 5-2064,-6-6 833,1-8-265,0 14-112,5 0-456,-5 0 400,1 0-16,-1 0 0,5 0-384,-5 0 320,0 0-16,-2 0 0,7 0-304,-14 4 304,8 1 152,-7 0 57,13-5-513,-6 16 544,-11-9-40,12 12-112,5-19-392,-19 14 352,5 3-48,-2 4-16,16-21-288,-14 21 216,0 4-8,9 1 0,5-26-208,-17 27 144,11 3 16,-11 0-16,17-30-144,-7 31 104,-10 4 32,10-2-88,7-33-48,-16 35 80,11-4-8,-2-1-72,7-30 0,-7 29 64,2-1-40,1 0-32,4-28 8,-2 24 64,2 0-48,4-1 8,-4-23-24,5 19 72,11-1-64,-11-1 8,-5-17-16,19 14 16,-14 2-16,16-9 48,-21-7-48,5 17 56,18-12 8,-6 2-32,-17-7-32,18 5 56,1 1-8,0-3 33,-19-3-81,19 2 176,4-2-8,-1 0-8,-22 0-160,23-5 144,1-13-48,1 13 0,-25 5-96,22-19 104,3 5-16,-1-2 8,-24 16-96,25-17 136,-1-2-40,-2 0-8,-22 19-88,23-20 56,-2 1 16,-4-3 24,-17 22-96,18-25 128,-13-3-32,14 2-24,-19 26-72,5-27 24,9-5 32,-10 1 16,-4 31-72,3-35 40,1-1 8,-4 1-40,0 35-8,0-37-8,0 1 16,-2 1-16,2 35 8,-5-35-48,-9 5 40,7 3-24,7 27 32,-21-25-24,5 3 24,-3 4-48,19 18 48,-21-5-80,-3-12-32,1 17-48,23 0 160,-24-4-112,0 4-56,-1 0-40,25 0 208,-24 2-176,0 3-72,1 9-40,23-14 288,-23 7-384,2 12-385,2-5-271,19-14 1040,-17 16-1264,10-1-312,-9-1-497,16-14 2073,-1 14-2704,-3 0-305,2-7-4433,2-7 7442</inkml:trace>
  <inkml:trace contextRef="#ctx0" brushRef="#br0" timeOffset="1163">968 308 17675,'0'0'0,"0"0"776,0 0-776,0 0 168,5 2-192,-5-2 24,16 4-16,-2 1 40,0 0-24,-14-5 0,15 7 48,1 0 0,0 0 25,-16-7-73,14 14 96,1-9-32,-1 9 72,-14-14-136,16 5 144,1 9 40,-1-9 16,-16-5-200,16 18 224,-1-4 32,-1 0 88,-14-14-344,5 15 392,9 1-8,-10 1-8,-4-17-376,3 16 336,1 3 8,-1 0 16,-3-19-360,0 20 328,0-1-40,0-2-47,0-17-241,0 16 216,-2-1-24,1-1-16,1-14-176,-6 16 152,-1-2-24,-8 2-8,15-16-120,-7 13 128,-12-6-8,12 11 8,7-18-128,-19 5 72,5 11 40,0-11-56,14-5-56,-7 14 16,-9-11 40,9 3-48,7-6-8,-14 1-8,9 3-24,-2-3-40,7-1 72,-7 2-112,0-2-56,2 0-232,5 0 400,-2 0-752,0-5-345,2-9-367,0 14 1464,0-3-1904,0-13-489,14 11-344,-14 5 2737,4-23-2880,12 7-4378,-16 16 7258</inkml:trace>
  <inkml:trace contextRef="#ctx0" brushRef="#br0" timeOffset="1164">1441 195 17395,'0'0'0,"-2"0"1473,-3 2-929,5-2-544,-7 2 248,0 3-64,2 9 88,-2-9 208,0 11 184,-8-2 128,15-14-792,-6 15 824,-9 5-79,8-1-65,7-19-680,-18 21 624,4 3-88,7 0-56,7-24-480,-14 25 376,9 3-120,0-4-24,5-24-232,-3 26 200,1-2-80,2 1 40,0-25-160,0 26 112,14-2-64,-9-1 24,-5-23-72,23 19 72,-4-2 80,3-1-24,-22-16-128,25 17 120,-1-1-72,2 0-40,-26-16-8,30 14 16,1-9 1,0 9 15,-31-14-32,33 5-73,-1 0-47,-1-1-296,-31-4 416,33 1-912,0 1-512,-1-2-705,-32 0 2129,31-3-3352,4-1-1257,-1-11-5105,-34 15 9714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4:56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82 14123,'0'0'0,"0"-13"1856,0 9-1224,0-10-312,4 14-144,1-3-72,12-3-16,-17 6-88,5-3 72,16-1 24,-5-1 40,-16 5-136,14-3 192,2-2 56,-2 1 16,-14 4-264,17-3 288,-1-1 1,-1 4-57,-15 0-232,14 0 208,-9 0-40,9 4-64,-14-4-104,4 7 96,1 6 32,-2-7 8,-3-6-136,4 19 200,-4-3 40,0 3-48,0-19-192,0 21 176,-4 5-48,-9 1 0,13-27-128,-14 30 112,-2 1-32,-5 1-56,21-32-24,-19 31 40,-2-3 0,2 1 0,19-29-40,-17 28 32,-3 0 0,5-2-8,15-26-24,-19 26 40,5-1 8,7-3 8,7-22-56,-14 21 64,10-2-16,1-3 48,3-16-96,-4 16 88,3-2 56,1-1 0,0-13-144,3 7 144,1 11 32,10-13-16,-14-5-160,3 16 104,14-11-40,-3 9-8,-14-14-56,18 5-16,-1 0 56,4 1 16,-21-6-56,24 3 24,1 0-8,4-1-16,-29-2 0,28 2-40,-2-2-16,2 0-88,-28 0 144,28 0-344,-2 0-304,0-4-224,-26 4 872,24-3-1200,1 0-425,-1-1-519,-24 4 2144,25-5-2649,-5 1 9,1-1-4386,-21 5 7026</inkml:trace>
  <inkml:trace contextRef="#ctx0" brushRef="#br0" timeOffset="724">744 58 16699,'0'0'0,"-2"-5"2585,-2 0-1689,4 5-896,-5-6 632,0 3-128,3 3-88,2 0-416,-1 0 312,1 0-40,0 0-272,0 0 256,0 0-512,0 2 816,-2 3-144,2 0 33,0-5-449,0 14 424,0-9-64,0 9-40,0-14-320,0 5 280,3 2-88,2 7-48,-5-14-144,6 6 96,11 9-24,-12-8 32,-5-7-104,23 16 64,-7-11 8,3 11-40,-19-16-32,19 5 40,2 11 48,1-11-16,-22-5-72,23 14 72,3-9-48,-2 11-24,-24-16 0,23 7 32,-4 8 40,-3-10 16,-16-5-88,14 18 40,-9-11 0,9 10 8,-14-17-48,3 7 88,1 9 64,-1-9 24,-3-7-176,0 17 192,0-10 56,0 12 16,0-19-264,0 14 296,-3 2-15,-4-2-73,7-14-208,-14 14 192,9 0 16,-11 0 8,2-1-24,-1 1 8,-3-7-96,18-7-104,-17 18 152,-1-11-16,-1 8-24,19-15-112,-17 6 104,1 8-88,0-9 16,16-5-32,-15 7 16,-1 0-16,1-2-32,15-5 32,-16 5-112,0 0-56,9 1-136,7-6 304,-17 3-648,12-1-345,-2-2-247,7 0 1240,-14 0-1496,12 0-72,-3 0-313,5 0 1881,-4-4-2384,1 1-777,-1-11-408,4 14 3569,-1-5-8218,1 5 8218</inkml:trace>
  <inkml:trace contextRef="#ctx0" brushRef="#br0" timeOffset="725">608 98 17027,'0'0'0,"-2"-5"5241,2 5-5241,-5-16 1201,0 13-473,3-2-208,2 5-520,0-4 424,0 1 48,0 3 88,0 0-560,5 0 528,0-4-16,11 4-72,-16 0-440,5-3 280,14 3-31,-5-4-73,-14 4-176,18-3 152,1-1-80,2 1-8,-21 3-64,24-4-32,2 1 32,0-1 16,-26 4-16,28-5-32,0 2-56,2-1-377,3 1-575,-4 3-800,6-6-1033,0 3-1744,0-2-6465,-35 5 11082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4:58.1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1 529 10162,'0'0'0,"0"0"1224,0 0-1224,0 0 832,0-3-192,0 3-16,0 0-80,0 0 97,3 0 159,-3 0-800,4 0 824,-1 1 72,2 1-40,-5-2-856,14 5 705,-9-1 31,15 1-56,-20-5-680,15 5 664,3 2-8,1 7-48,-19-14-608,21 5 560,-2 11-104,2-9-63,-21-7-393,21 21 296,1-6-48,1 1-32,-23-16-216,21 19 192,0 0 16,-1 2 0,-20-21-208,18 21 200,-1 3-32,-1 3 0,-16-27-168,14 27 168,-9 1 0,11 2 32,-16-30-200,3 29 184,1 1-24,-1 0 24,-3-30-184,0 31 144,0-2-8,0 1-8,0-30-128,0 30 88,-3-4 24,-4 0 8,7-26-120,-16 26 72,11-2 32,-13 2-16,18-26-88,-7 23 40,-12 1 32,5 1-80,14-25 8,-14 22 40,1-2-40,-5-3 16,4-3 24,-1-7-48,1 10 16,14-17-8,-6 5 0,-9 2-24,11-1-8,4-6 32,-7 5-72,0-3 0,2-1-48,5-1 120,-5 0-264,0 0-272,1-3-216,4 3 752,-3-5-944,1-13-176,2 13-65,0 5 1185,3-23-1448,3 4-384,-1-5-473,-5 24 2305,17-26-2584,-3-4-65,2-3-1552,3 0-1160,-19 33 5361</inkml:trace>
  <inkml:trace contextRef="#ctx0" brushRef="#br0" timeOffset="709">606 616 15035,'0'0'0,"-5"0"1368,-9 0-576,14 0-792,-5 2 584,-11 3-72,11 11-7,5-16-505,-14 7 528,9 10-8,-9-1-24,14-16-496,-7 17 560,-12 2 48,12 0 88,-12 2-8,12 2-39,-11 3-49,18-26-600,-7 28 480,-7 0-32,9-2-56,5-26-392,-14 26 312,11-2-40,-2 2-104,5-26-168,-4 26 144,2 0-16,1-3-56,1-23-72,0 23 56,0-1-8,5-2-24,-5-20-24,5 19 0,12-2 16,-13 2-32,-4-19 16,16 16 0,-3-2 0,3-7 32,-16-7-32,18 17 32,2-12-48,0 2 16,-20-7 0,20 14-32,3-12-40,0 1 16,-23-3 56,26 2-56,-4-2-160,5 0-344,-27 0 560,24 0-840,4-5-400,-4-11-273,-24 16 1513,24-5-1816,-3-11-601,0 3-663,-21 13 3080,19-16-4033,2-2-3265,-21 18 7298</inkml:trace>
  <inkml:trace contextRef="#ctx0" brushRef="#br0" timeOffset="710">716 137 15715,'0'0'0,"-5"-15"2400,-1 10-1960,3-15-231,3 15-105,3-12-16,-3 17-88,16-5 72,-2-11 64,2 11 64,-16 5-200,15-18 344,1 13 288,-2-11 304,-14 16-936,5-3 1016,16 0-16,-16-1-239,-5 4-761,21 0 528,-16 0-72,16 0 8,-21 0-464,5 4 472,14 2-72,-13 10 16,-6-16-416,15 7 320,-15 14-32,6-5 24,-1 1-64,-2 2-7,1 0-17,-4-19-224,0 23 176,0 1-8,0 1-16,0-25-152,-2 24 104,0-3-64,-1 0 40,3-21-80,-2 21 40,0-4-8,2 0 32,0-1-80,0-16 16,4 7 32,1 10-32,9-11-16,-14-6 16,5 14-16,14-11 16,-5 2-16,-14-5 16,19 6-48,4-3 32,5-1-88,-28-2 104,31 0-136,6 0-192,1-5-433,-38 5 761,42-6-1080,3-9-384,-2 9-280,-43 6 1744,46-17-1953,-1 12-871,-2-11-1065,-43 16 3889,42-5-9474,-42 5 9474</inkml:trace>
  <inkml:trace contextRef="#ctx0" brushRef="#br0" timeOffset="913">1864 548 12210,'0'0'0,"0"0"0,0 0 1656,0-3-623,0-1-153,0 4-880,4 0 824,-1 0-24,1 0 112,-4 0-912,5 2 985,-2 3 71,1 0-32,-4-5-1024,3 14 936,3-8-80,-1 11-151,-5-17-705,3 16 616,1 1-96,-1 4-168,-3-21-352,4 21 264,-4 1-48,3 1-88,-3-23-128,0 24 80,0 1-32,4-1-32,-4-24-16,3 26 0,1 0 8,-4 0 64,0-26-72,5 23 56,0 0 8,-1-4-24,-4-19-40,5 22 0,10-2-16,-15 2 32,6-3 0,-1 0-72,0 1-8,-5-20 64,4 15-152,-1-1-336,2 0-264,-5-14 752,4 5-1104,-1 11-281,-3-11-95,0-5 1480,0 16-1864,0-11-705,0 2-608,0-7 3177,0 7-5137,-3-2-864,3-5 6001</inkml:trace>
  <inkml:trace contextRef="#ctx0" brushRef="#br0" timeOffset="1275">1685 875 17803,'0'0'0,"0"-3"2441,0 3-2441,0-5 968,0-1-376,0 1-208,0 5-384,5-3 352,9-1 0,-9 1 24,-5 3-376,21 0 377,-5-4-33,1 1-40,-17 3-304,18 0 248,6-4-32,2 1-112,-26 3-104,28-4 56,5 1-32,2-1-40,-35 4 16,38-5 32,6-9-48,4 11 0,-48 3 16,49-16-96,0 13-512,3-13-681,-52 16 1289,54-5-2336,0-9-1785,-4 10-6177,-50 4 10298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5:00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86 16315,'0'0'0,"-2"-3"2505,0 3-1745,2 0-760,-2 0 416,2 0-216,0 1-56,0-1-144,0 6 96,4 11 24,-1-3 32,-3-14-152,4 17 168,1 3 40,-1-1 96,-4-19-304,3 21 392,-3 3 104,0 2 64,0-26-560,0 26 528,0 2-79,0-2-97,0-26-352,0 28 264,0 0-56,0 0-40,0-28-168,0 27 168,4 1-56,-1 0 8,-3-28-120,3 24 72,3 1-56,-1 1-48,-5-26 32,5 23-24,0 1 8,1-1 16,-6-23 0,3 19 72,1 0-56,-1-2-8,-3-17-8,4 16-24,-4-2-48,3-7-56,-3-7 128,3 15-304,-3-9-360,4 1-345,-4-7 1009,3 5-1456,-3 0-744,6-3-913,-6-2 3113,3 2-3529,1-2-4857,-4 0 8386</inkml:trace>
  <inkml:trace contextRef="#ctx0" brushRef="#br0" timeOffset="1">535 4 17619,'0'0'0,"-7"-3"3929,7 3-3929,-14 0 960,9 0-360,-1 2-143,6-2-457,-5 5 536,0 9 24,3-9 72,0 14-64,1-5-16,-3 3-56,1 3-32,1 1 16,-2-1-103,4-20-377,-1 25 400,-3-1-56,3 2-24,1-26-320,-2 28 304,2-2 32,0-1 0,0-25-336,3 26 320,2-4-40,9 1-32,-14-23-248,6 22 208,11-1-88,-3 2 24,-14-23-144,16 19 64,1 0-16,2-1 56,-19-18-104,21 15 48,0 1-16,2-9-16,-23-7-16,22 16-80,1-11-8,1 9 8,-24-14 80,24 3-80,1 1 16,-4-3 16,-21-1 48,22 2-280,-1-2-264,2 0-256,-23 0 800,19 0-1136,0-5-209,0-9-255,-19 14 1600,18-3-2040,1-13-849,0 11-976,-19 5 3865,17-23-4009,-3 7-4569,-14 16 8578</inkml:trace>
  <inkml:trace contextRef="#ctx0" brushRef="#br0" timeOffset="2">839 276 19004,'0'0'0,"-14"2"5713,0 5-4817,14-7-896,-14 17 360,9 2-280,2 0-8,3-19-72,-2 23 32,0-1-8,2 5 8,0-27-32,0 24 16,0 4 0,0-2-8,0-26-8,0 24 32,0-1-88,0 1-16,0-24 72,4 26-40,1-1-24,0-3 56,-5-22 8,14 23 24,-10-2-40,1-2-8,-5-19 24,15 19-72,-11 0-128,10-1-408,-14-18 608,3 15-1048,11 1-513,-10 0-815,10-2-945,-11-8-408,2 10-4849,-5-16 8578</inkml:trace>
  <inkml:trace contextRef="#ctx0" brushRef="#br0" timeOffset="3">1245 253 14195,'0'0'0,"0"-3"5353,0-1-4649,0 4-704,0-3 256,0-1-192,0 4-40,0 0-24,3 0 48,11 0 16,-11 2 80,13 3 32,-16-5-176,4 4 544,13 1 200,-17-5-744,5 14 776,16-9 41,-16 11-281,-5-16-536,19 5 456,-13 12-40,13-3 40,-14 0-72,-5-14-384,19 14 360,-14 0 0,-5-14-360,20 16 336,-17-1 16,2 5 0,-5-20-352,16 17 353,-16 2-57,5 0-64,0 0-8,-5-19-224,6 18 120,-3 1-16,-3-3-32,0-16-72,0 15 48,0 3-16,0-1 56,0-17-88,0 17 80,0 1-80,-3-11 88,3-7-88,-6 19 32,1-12-16,-2 7 48,7-14-64,-7 5 8,2 2-16,-9-2 8,14-5 0,-3 7-312,-4-2-200,0-3-232,7-2 744,-6 2-985,1-2 25,4 0-128,1 0 1088,-2-4-1464,2-1-417,0-12-655,0 17 2536,5-16-3145,11-5-120,-11 0-4824,-5 21 8089,0 0 0</inkml:trace>
  <inkml:trace contextRef="#ctx0" brushRef="#br0" timeOffset="4">1614 180 20340,'0'0'0,"-21"7"1864,3 14-1040,18-21-824,-21 23 593,2 4 47,4 1 56,15-28-696,-18 30 688,2-1-16,3 3-56,13-32-616,-14 31 584,7 0-40,-7 2-63,14-33-481,-4 32 344,1-1-72,-1-1-112,4-30-160,0 26 112,0 0-40,6-2-24,-6-24-48,13 23 48,-7-4 24,15-2 24,-21-17-96,15 18 56,4-3 8,4-1-64,-23-14 0,24 7-16,4 9 16,4-11-16,-32-5 16,33 7 0,1-2-88,-1 1-232,-33-6 320,34 1-848,-3-1-537,0 0-775,-31 0 2160,31-3-3505,-1-2-1560,-2-1-5481,-28 6 10546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5:00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197 401 14179,'0'0'0,"0"0"0,-2 0 2968,0 0-1728,1 0-375,1 0-865,0 0 592,0 0-40,0 5 112,0-5-664,3 14 800,0-9 40,1 14 1,-4-19-841,3 17 720,-3 1-96,4 3-144,-4-21-480,3 22 320,1 1-64,-1 3-72,-3-26-184,0 28 160,4 0-16,-1 0-56,-3-28-88,0 29 56,4 1 0,-1-1 0,-3-29-56,0 30 48,4 0 8,-1-4-56,-3-26 0,4 26 0,1-2-56,0-1 0,-5-23 56,5 22-32,1 1-8,8-2 48,-14-21-8,0 17 16,3 1-40,0-4-40,-3-14 64,4 7-200,-4 8-296,0-10-184,0-5 680,0 14-928,0-10-273,0 1-247,0-5 1448,0 5-2080,0-1-1065,0-1-424,0-3 3569,-4 4-8354,4-4 8354</inkml:trace>
  <inkml:trace contextRef="#ctx0" brushRef="#br0" timeOffset="353">0 757 16579,'0'0'0,"0"-5"4425,0 5-4425,0-5 944,0-9-320,4 14-296,-4 0-328,5-4 208,9 4 8,-9-3 49,-5 3-265,23 0 232,-10 0 72,3-4 16,-16 4-320,18 0 288,1-3 16,2 3 8,-21 0-312,24-3 200,2 3-48,5 0-24,-31 0-128,33-4 0,2 1 0,2 3 40,-37 0-40,35-4-80,1 1-192,2-1-568,-38 4 840,40-5-1681,0 0-1287,0-1-1649,-40 6 4617,42-5-9946,-42 5 9946</inkml:trace>
  <inkml:trace contextRef="#ctx0" brushRef="#br0" timeOffset="1779">1112 0 11146,'0'0'0,"0"0"0,-5 0 2392,-9 0-1231,9 0-305,-2 0-144,7 0-712,-7 0 640,3 2-16,1 3 32,-1 1-23,3 9 7,-3-10-8,4-5-632,-3 18 616,1-4 40,0 0 24,2-14-680,-2 17 608,1 2 8,-1 4-31,2-23-585,-2 22 504,2 6-32,0 0-48,0-28-424,-2 31 264,2 4-40,-1 2-8,-1-1-104,-3-3 16,0 2-8,-1-3-96,5 1 24,-1-4 8,2-29-56,-2 31 16,2-1 8,0-2 8,0-28-32,0 28 0,5-2-16,11-4 32,-16-22-16,3 23 24,15-2-48,-13-2 8,-5-19 16,23 17-56,-6 1 0,0-2 56,-17-16 0,21 7 8,2 8 56,1-11-24,-24-4-40,28 5 16,0-3 8,2-1 8,-30-1-32,33 0 32,0 0 8,3 0-24,-36 0-16,33-5-32,-1 0-24,-3-9-104,-29 14 160,30-3-400,-2-13-184,0 11-208,-28 5 792,24-18-1016,-3 4-89,0 0-135,-21 14 1240,19-14-1432,-2-1-361,-1-3-391,-16 18 2184,14-19-2665,-9 0 41,0-2-4370,-5 21 6994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2:53.808"/>
    </inkml:context>
    <inkml:brush xml:id="br0">
      <inkml:brushProperty name="width" value="0.04997" units="cm"/>
      <inkml:brushProperty name="height" value="0.04997" units="cm"/>
    </inkml:brush>
  </inkml:definitions>
  <inkml:trace contextRef="#ctx0" brushRef="#br0">1 372 12642,'0'0'0,"0"0"0,0 0 1441,4 0-577,0 0-152,-4 0-712,3 0 728,8 1 72,-7 0 32,-4-1-832,12 2 865,-8-1-57,7-1-80,-11 0-728,4 1 624,9 1-120,-1-2-72,-12 0-432,12 1 368,2-1-40,0 0-72,-14 0-256,15 0 240,1 0-88,1 0-47,-17 0-105,18 0 80,1-3-64,1 1 0,-20 2-16,21-3-177,0-1-191,2 0-536,-23 4 904,23-4-1760,-1 1-1297,1-1-1792,-23 4 4849,21-11-8650,-21 11 8650</inkml:trace>
  <inkml:trace contextRef="#ctx0" brushRef="#br0" timeOffset="1">628 122 10298,'0'0'0,"-2"-2"2920,1-1-1591,1 3-1329,-1-2 976,1-1-152,-1 0-32,1 3-792,0-2 704,0-1-72,0 0-55,0 3-577,3-2 496,0-1 48,0 1-80,-3 2-464,4-3 424,6 0-24,-6 1-48,-4 2-352,14 0 360,-2-3-24,0 1 8,-12 2-344,10 0 320,5-3 1,-2 3 23,-13 0-344,11 0 392,1 0-16,-8 1 0,-4-1-376,12 3 336,-9 1-128,0 0 8,-3-4-216,4 5 184,-1 5-16,0-6 0,-3-4-168,0 4 160,2 7 0,-2-7 16,0-4-176,0 11 216,-2 0-48,-2-7 8,4-4-176,-6 13 120,-4-3-16,6 1 24,4-11-128,-13 11 72,3 1 32,4 0-16,6-12-88,-5 10-8,-5 1 48,6 1 8,4-12-48,-4 10 0,0 1 40,0-1-40,4-10 0,0 5-32,0 8 24,0-2 32,0-11-24,4 5-24,0 9 8,6-3 32,-10-11-16,4 12-48,9-2 8,-1 2 96,-12-12-56,10 13-32,1 0 16,1 0 16,-12-13 0,13 13-72,-1-1 72,-2 1 48,-10-13-48,10 12 56,-6-1-8,9 0-40,-13-11-8,4 10 0,9-5-40,-10 7 80,-3-12-40,10 4 48,-10 8 8,3-8 25,-3-4-81,0 12-16,3-10 32,-3 3 8,0-5-24,0 6 64,0-2 64,-2-1-32,2-3-96,-5 6 88,0-2-32,-6-1 8,11-3-64,-3 4 104,-11-1-32,4 0 24,10-3-96,-12 2 24,-1 0 24,1-1-32,12-1-16,-10 1-16,-2-1 48,-1 0-32,13 0 0,-12 0-32,1 0-16,0-4-24,11 4 72,-4-4-120,-1 2-72,0-2-232,5 4 424,-4-4-833,3-7-511,-1 9-600,2 2 1944,0-12-2649,3 9-592,1-7-1008,-4 10 4249,12-3-4360,-8-1-2618,-4 4 6978</inkml:trace>
  <inkml:trace contextRef="#ctx0" brushRef="#br0" timeOffset="2">1020 445 16603,'0'0'0,"-2"0"3553,2 1-2473,0-1-1080,0 3 568,0 1-80,3 1 72,-3-5-560,3 13 520,-1-9-15,2 10-49,-4-14-456,11 6 416,-11 8-16,2-2 0,-2-12-400,4 14 368,-4 1-40,3 0-32,1 2 8,0-1 48,-2 2 0,-2-18-352,3 17 384,-1 1-79,2 2-33,-4-20-272,3 18 272,1 1-16,-2-2 16,-2 1 0,0-18-272,3 16 240,-3 1-56,3-2 16,-3-15-200,0 16 168,0-2 16,0 1-24,0-15-160,0 11 120,0 1-24,0-8-8,0-4-88,-2 11 112,1-9 32,0 2-24,1-4-120,-3 4 160,2 0-32,-2-2-40,3-2-88,-2 2 144,0-2-32,1 0-32,1 0-80,-3 0 48,1-4-32,-2 0 0,4 4-16,-3-12 64,1 8 48,-1-14-96,3 18-16,-1-14 48,-1-3-80,1-2-48,1 19 80,-1-21-32,1 1-16,0-5 16,0 25 32,0-26-128,10-3-32,-7-4-40,-3 33 200,10-34-288,-6-2 40,11-2-64,-15 38 312,11-41-368,1-1-24,0 3 0,-12 39 392,14-36-368,-2 6 80,1 4 80,-13 26 208,12-21-176,-8 2 40,11 4 0,-15 15 136,4-13-104,8 2 88,-9 7 0,-3 4 16,4-4-40,0 0 8,-1 2-72,-3 2 104,4 0-57,0 0 65,7 1-8,-11-1 0,2 3 65,10 1-65,-8 7 0,-4-11 0,10 4 72,-7 8 16,1-1 32,-4-11-120,10 10 152,-6 2-32,0-1-16,-4-11-104,3 14 152,1-1 24,-2 1 24,-2-14-200,3 13 192,-3 1-8,0-1-48,0-13-136,0 14 152,0 0 48,-1 2 32,1-16-232,-2 15 184,-1 0 16,-3-4-88,6-11-112,-10 12 80,9-7 104,-10 10-8,11-15-176,-4 4 184,-9 7-56,8-8-96,5-3-32,-13 5 0,1-1 48,7 1 8,5-5-56,-16 4 48,6 0 0,6-2-160,4-2 112,-13 0-248,9 0-160,-7 0-368,11 0 776,-2-3-1352,-2-1-801,1-6-1536,3 10 3689,0-3-5529,0-1-3761,0 4 9290</inkml:trace>
  <inkml:trace contextRef="#ctx0" brushRef="#br0" timeOffset="266">1687 186 13146,'0'0'0,"0"2"1593,0-2-1593,0 1 888,0 3-200,0 0 40,0-4-728,0 5 784,0 5 40,3-6 9,-3-4-833,0 11 832,0-1 48,0 1-8,0-11-872,0 12 848,0 1-87,0-2-145,0-11-616,0 15 536,0-1-48,0 0-48,0-14-440,0 19 360,2-2-80,1 0-48,-3-17-232,3 18 192,-1 0 24,1 1 32,-3-19-248,3 18 216,0 0-40,0-1-40,-3-17-136,4 15 120,-1-1-8,-1 0 25,-2-14-137,3 15 152,1-4-64,0 1-32,-4-12-56,4 11 80,-2-6-56,1 7 72,-3-12-96,2 3 40,-2 3-24,3-2-16,-3-4 0,0 4-104,0-1-16,0 0-192,0-3 312,-1 1-505,-1-1-367,-2 0-472,4 0 1344,-3 0-1992,-1-4-753,-2 1-672,6 3 3417,-5-11-4625,0 7-4049,5 4 8674</inkml:trace>
  <inkml:trace contextRef="#ctx0" brushRef="#br0" timeOffset="1077">1521 382 12322,'0'0'0,"0"0"2161,0 0-1065,0 0-1096,0 0 784,0 0-88,0 2-32,0-2-664,4 2 640,7 0-23,-9 1-49,-2-3-568,13 3 496,-2 0-32,-7-2-56,-4-1-408,17 3 384,-4-2-8,0 0-8,-13-1-368,14 2 392,1-2-56,3 1-72,-18-1-264,19 0 240,1 0-87,1 0 23,-21 0-176,23 0 120,4-3-64,-3 1 0,-24 2-56,28-3 0,-3-1 0,-2 0-16,-23 4 16,24-4-104,-2 0-112,-1 0-153,-21 4 369,22-4-560,-2-9-192,-1 11-256,-19 2 1008,20-12-1328,-2 9-457,0-10-607,-18 13 2392,16-4-3657,1-10-4257,-17 14 7914</inkml:trace>
  <inkml:trace contextRef="#ctx0" brushRef="#br0" timeOffset="1078">2360 47 14091,'0'0'0,"0"-3"2144,-1-1-1240,1 4-904,0-4 568,0 0-32,-2 2 41,2 2-577,0-3 600,0 0 120,0 1 16,0 2-736,0-3 752,0 1-32,0-1-32,0 3-688,-1-3 729,0 1 15,-2-1 40,3 3-784,-4-3 696,0 3-112,0-2-80,4 2-504,-4 0 384,-1 0 40,0 0-55,5 0-369,-5 1 312,1 2-8,-1 1-128,5-4-176,-6 11 184,-4-5-48,6 7 16,4-13-152,-10 13 88,4 0 24,-8 4-96,14-17-16,-13 18-16,1 3 16,-1 1 16,1 0 24,1 3-48,11-25 8,-12 26 56,1 3-24,1 1 16,5-1 8,5-29-56,-12 30 64,8-1 40,0-1 8,4-28-112,-2 31 88,2-3-8,0 1-16,0-4-24,10-3 56,-7 0 0,-3-22-96,13 20 88,-3-1 88,3 0-40,-13-19-136,13 15 144,4 0-8,-1-1-8,-16-14-128,17 13 112,0-2 0,0-1-24,-17-10-88,16 4 32,-1 1 0,2-1 64,-17-4-96,17 4 80,1-3-16,-1-1 16,0 0-48,0-2 32,0-2 64,-17 4-128,16-15 32,-2 5 16,2 0-32,-16 10-16,16-13-16,-2-1 48,-2 0 0,-12 14-32,12-16-32,-2 1 48,-6-1 0,-4 16-16,12-18 0,-10 1 64,-2-3-48,0 20-16,0-18 16,0-2 0,-1 1-32,1 19 16,-10-19-16,4 4 16,-11-1 16,17 16-16,-15-12 32,-4 8-16,-1-9 16,20 13-32,-24 0 0,-2 0-16,-1 0 0,27 0 16,-31 0-64,1 0 16,3 4 16,27-4 32,-29 11-96,3-7-48,1 7-64,25-11 208,-22 4-472,6 7-408,5-7-632,11-4 1512,-4 11-2817,0-7-1872,3 8-1784,1-12 6473,0 3-10602,0-3 10602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5:03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117 320 15083,'0'0'0,"0"0"0,-19 2 3681,3 3-2841,-1 9-304,17-14-536,-16 14 232,11 2-136,-2 3-40,7-19-56,-7 19 0,2 4 24,-1-3-16,6-20-8,-3 23 16,-1 0-56,1-1 0,3-22 40,-2 25-56,0-1 16,1 2 48,1-26-8,-2 24 16,0-1-32,2-2 16,0-21 0,0 19-48,0 2 8,4 2 8,-4-23 32,0 21-40,3-1 48,1-2-16,-4-18 8,3 17-48,2-1-40,1-9-40,-6-7 128,5 17-248,9-10-312,-11 9-665,-3-16 1225,5 5-2144,9 0-737,-10 0-912,-4-5 3793,5 6-6401,-5-6 6401</inkml:trace>
  <inkml:trace contextRef="#ctx0" brushRef="#br0" timeOffset="1">839 42 14411,'0'0'0,"-4"-5"1960,-1-1-1056,5 6-904,-5-15 640,-9 15-152,9-6-23,5 6-465,-14-3 408,9-1-16,-13 4 16,18 0-408,-14 0 496,-1-3 56,-4 3 56,19 0-608,-21 0 576,2 0-32,-2 3-8,21-3-536,-21 6 561,0 1-1,0 7-32,21-14-528,-21 5 480,0 10-96,2-1-72,19-14-312,-21 14 232,4 4-48,-2 3-64,19-21-120,-14 22 96,0 1 8,7 1-64,7-24-40,-14 21 48,9 2-32,0-2 8,5-21-24,-6 22 64,1-3-56,2 0 40,3-19-48,0 16-16,0 2 0,0-3 48,0-15-32,5 16 0,9-2 32,-11-7-24,-3-7-8,6 17 0,13-12 16,-14 2-32,-5-7 16,21 7 16,-2-1 16,-2-1-32,-17-5 0,19 1 40,2-1-8,-2 0 0,-19 0-32,21 0 72,2-5 16,-2-9 0,-21 14-88,21-5 72,1-14-32,1 3-40,-23 16 0,24-15 48,-3-3-16,-2 1 24,-3-1 16,-16 18-72,5-17 32,16-2 40,-21 19-72,5-21 33,16 0 7,-16 0 24,15-1-8,-15-1-8,9 2-16,-11 2 40,2 3-40,1 2 40,-1 11 32,-5 3-104,3-5 136,-3-1 208,0 6 112,0 0-456,0 0 488,0 0-24,0 0-1416,0 2 2160,0 3-1064,0 15-32,0-3-24,0-17-88,0 21 96,4 0 0,-1 5 8,-3-26-104,4 28 64,-4 1 0,3 3 0,-3-32-64,4 29 0,-1 4 48,1-1 48,-4-32-96,3 34 24,2-2 8,1-1-48,-6-31 16,5 30-56,0-1 8,0-1 48,-5-28 0,6 30 0,-1-3 16,0 0 72,-5-27-88,5 24-88,0-1 8,-5-23 80,4 22-16,1-1-128,0-2 160,-1-1 16,-4-18-32,5 15-16,0-1-32,0-9-48,-5-5 96,6 16-448,-1-11-400,0 0-504,-5-5 1352,5 6-1937,1-1-607,-1-3-1393,9-2-1136,-14 0-4905,0 0 9978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96.20958" units="1/cm"/>
          <inkml:channelProperty channel="Y" name="resolution" value="344.9158" units="1/cm"/>
          <inkml:channelProperty channel="T" name="resolution" value="1" units="1/dev"/>
        </inkml:channelProperties>
      </inkml:inkSource>
      <inkml:timestamp xml:id="ts0" timeString="2022-03-23T09:18:04.68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7621 5031 0,'0'0'15,"0"0"-15,0 0 16,0 0-1,0 0 1,0 0-16,0 0 16,0 0-16,0 0 15,0 0-15,-31 6 16,31-6-16,-46 23 0,46-23 16,0 0-16,-49 42 15,49-42-15,0 0 0,-43 61 0,43-61 16,0 0-16,-32 71 15,6 8-15,26-79 0,-29 95 16,29-95-16,-23 111 0,-9 2 16,1-7-16,31-106 15,-25 103-15,25-103 16,-18 97-16,18-1 0,0-96 0,0 0 16,0 0-16,14 80 15,12-5-15,3-7 0,-29-68 16,0 0-16,31 64 15,-31-64-15,0 0 0,35 63 16</inkml:trace>
  <inkml:trace contextRef="#ctx0" brushRef="#br0" timeOffset="607.93">7816 5549 0,'0'0'16,"0"0"-16,0 0 15,0 0-15,0 0 0,0 0 16,0 0-16,37 0 0,-37 0 16,61-6-16,13 0 0,4 6 15,-78 0-15,0 0 16,78 9-16,-78-9 15,70 17-15,-16 20 0,-54-37 16,31 49-16,-10 14 16,-21 6-1,0-69-15,-17 75 0,-18 0 16,-5-6-16,40-69 16,-40 69-16,40-69 0,0 0 15,0 0-15,-35 56 16,35-56-16,-20 29 0,20-29 15,0-5-15,0 5 16,15-40-16,7-23 0</inkml:trace>
  <inkml:trace contextRef="#ctx0" brushRef="#br0" timeOffset="886.04">8618 5534 0,'0'0'15,"0"0"-15,0 0 16,0 0-1,0 0-15,0 0 16,0 0-16,0 0 16,0 0-16,0 0 0,-26 29 15,-12 26-15,-5 19 16,43-74-16,-33 83 0,19-2 16,14-81-16,0 0 0,3 89 15,14-12-15,-17-77 0,39 70 16,16-24-1,8-17-15,3-24 16,-66-5-16,69-5 0,8-16 16,13-14-16</inkml:trace>
  <inkml:trace contextRef="#ctx0" brushRef="#br0" timeOffset="1102.76">9503 5602 0,'0'0'0,"0"0"16,0 0-16,0 0 16,0 0-1,0 0-15,0 0 16,0 0-16,0 0 0,14 47 16,-14-47-16,24 83 15,2 12-15,-4 5 0,-4-8 16,-7-5-16,-11-87 15,9 83-15</inkml:trace>
  <inkml:trace contextRef="#ctx0" brushRef="#br0" timeOffset="1325.41">9454 5997 0,'0'0'0,"0"0"16,0 0-16,0 0 0,0 0 15,0 0-15,40-9 16,30 0-16,-70 9 16,92-15-16,-92 15 0,101-14 15,5-3-15</inkml:trace>
  <inkml:trace contextRef="#ctx0" brushRef="#br0" timeOffset="1572.78">10391 5629 0,'0'0'0,"0"0"16,0 0-16,0 0 16,0 0-16,0 0 0,4 43 15,-4-43-15,5 83 0,-5-83 16,9 106-16,5 6 16,-14-112-16,0 0 0,0 0 15,31 96-15,-31-96 0,58 72 16</inkml:trace>
  <inkml:trace contextRef="#ctx0" brushRef="#br0" timeOffset="1942.53">10712 5192 0,'0'0'0,"0"0"16,0 0-16,0 0 16,0 0-16,0 0 0,0 0 15,43 17-15,23 15 0,-3 8 16,2 11-16,-65-51 0,51 73 15,-51-73-15,44 86 16,-10 12-16,-34-98 16,20 109-16,-18 3 0,-10-4 15,-11-4-15,-17 3 16,36-107 0,-43 106-16,3 0 0,40-106 15,0 0-15,-41 90 16</inkml:trace>
  <inkml:trace contextRef="#ctx0" brushRef="#br0" timeOffset="2327.9">11724 5102 0,'0'0'0,"0"0"0,0 0 15,0 0-15,0 0 0,0 0 16,0 0-16,-31 16 15,-19 26-15,-10 13 0,-1 13 0,9 5 16,7 13-16,45-86 16,-40 107-16,40-107 15,-29 111-15,14 4 0,15-115 16,9 109-16,5 4 16,-14-113-16,32 100 0,14-14 15,-46-86-15,54 72 0,4-12 16</inkml:trace>
  <inkml:trace contextRef="#ctx0" brushRef="#br0" timeOffset="2778.13">11877 5364 0,'0'0'16,"0"0"-16,0 0 15,0 0-15,0 0 16,0 0 0,37 18-16,-37-18 15,61 39-15,-61-39 16,70 53-16,-70-53 0,60 60 16,-60-60-16,40 68 0,-25 8 15,-15-76-15,-12 74 16,-13 3-16,-7-4 0,32-73 15,-35 65-15,35-65 0,-35 61 16,35-61-16,0 0 0,0 0 16,-32 46-16,32-46 15,-22 21-15,12-24 0</inkml:trace>
  <inkml:trace contextRef="#ctx0" brushRef="#br0" timeOffset="3060.74">12402 5431 0,'0'0'0,"0"0"16,0 0 0,0 0-16,0 0 15,0 0-15,0 0 16,0 0-16,0 0 0,-9 28 15,-13 21-15,-7 17 16,29-66-16,-29 75 0,6 5 16,12-3-16,13-8 15,-2-69-15,12 70 0,-12-70 0,31 61 16,-31-61-16,0 0 16,55 45-16,-55-45 0,92 32 15</inkml:trace>
  <inkml:trace contextRef="#ctx0" brushRef="#br0" timeOffset="3345.57">13207 5434 0,'0'0'0,"0"0"16,0 0-16,0 0 16,0 0-16,0 0 15,3 36-15,-3-36 0,5 73 16,-5-73-16,9 95 16,0 5-16,-9-100 0,0 0 15,8 97-15,-8-97 0,0 0 16,12 98-16</inkml:trace>
  <inkml:trace contextRef="#ctx0" brushRef="#br0" timeOffset="3530.43">12985 5810 0,'0'0'0,"0"0"15,0 0-15,0 0 16,0 0-16,38-18 16,-38 18-16,77-17 0,-77 17 15,101-23-15,8-2 0,-109 25 16,121-21-16</inkml:trace>
  <inkml:trace contextRef="#ctx0" brushRef="#br0" timeOffset="3793.42">13810 5437 0,'0'0'0,"0"0"15,0 0-15,0 0 16,0 0-16,0 0 15,2 42-15,2 32 0,2 19 16,-6-93-16,2 109 0,4-8 16,-6-101-16,8 91 15,-8-91-15,18 78 0,-18-78 16,23 55-16</inkml:trace>
  <inkml:trace contextRef="#ctx0" brushRef="#br0" timeOffset="4131.91">14006 5252 0,'0'0'0,"0"0"0,0 0 16,0 0-16,0 0 0,0 0 15,0 0 1,0 0-16,35 14 0,-35-14 16,60 26-16,13 17 15,-10 13-15,-63-56 0,49 66 0,-11 8 16,-38-74-16,23 83 16,-15 9-16,-8-92 0,-11 100 15,-12 4-15,-12-8 16,1-7-16,34-89 0,-41 83 15,41-83-15,-40 63 16,2-21 0</inkml:trace>
  <inkml:trace contextRef="#ctx0" brushRef="#br0" timeOffset="4463.91">14898 5178 0,'0'0'0,"0"0"15,0 0 1,0 0-16,0 0 15,-42 23-15,42-23 16,-63 51-16,-9 18 0,3 12 16,14 3-16,18-4 15,8 0-15,12 1 0,17-9 16,5-1-16,-5-71 16,21 68-16,-21-68 0,37 73 0,-37-73 15,0 0-15,60 55 16,24-12-16</inkml:trace>
  <inkml:trace contextRef="#ctx0" brushRef="#br0" timeOffset="4996.38">15017 5411 0,'0'0'16,"0"0"-16,0 0 15,0 0-15,0 0 16,0 0-16,0 0 15,0 0-15,0 0 0,0 0 0,5 37 16,-5-37-16,8 69 16,-8-69-16,9 85 0,-9-85 15,0 0-15,0 0 16,15 96-16,-15-96 0,0 0 16,0 0-16,19 83 15,-19-83 1,0 0-16,0 0 0,24 57 15,-24-57-15,0 0 16,0 0-16,26 32 16,-26-32-16,0 0 0,0 0 15,17 8-15,-17-8 0,0 0 16,0 0-16,12 0 16,-12 0-16,0 0 0,0 0 15,5-3-15,-5 3 0,0 0 16,0 0-16,3 0 15,-3 0-15,0 0 0,0 0 16,-6 0-16,-2 0 16</inkml:trace>
  <inkml:trace contextRef="#ctx0" brushRef="#br0" timeOffset="5435.06">14863 5470 0,'0'0'0,"0"0"0,0 0 16,0 0-16,0 0 15,0 0-15,0 0 16,0 0-16,0 0 15,0 0-15,0 0 0,0 0 0,0 0 32,0 0-32,0 0 0,0 0 15,32 4-15,-32-4 16,0 0-16,67 5 0,-67-5 16,74 18-16,4 4 0,-17 12 15,-61-34-15,0 0 16,40 47-16,-22 7 0,-18 4 15,0-58-15,-21 52 16,-8-1-16,-5 4 0,34-55 16,0 0-16,0 0 15,-40 45-15,40-45 0,0 0 16,0 0-16,-32 18 16,12-20-16,20 2 0,0-26 0</inkml:trace>
  <inkml:trace contextRef="#ctx0" brushRef="#br0" timeOffset="5735.77">15541 5391 0,'0'0'0,"0"0"0,0 0 16,0 0-16,0 0 15,0 0-15,0 0 16,0 0-16,-26 30 16,-12 26-16,38-56 0,-46 74 0,46-74 15,-46 87-15,17-7 16,29-80-16,-15 74 0,15-74 16,9 67-16,-9-67 15,35 48-15,-35-48 0,54 35 16,19-21-16,-73-14 15,73 0-15,-73 0 0,83-9 0</inkml:trace>
  <inkml:trace contextRef="#ctx0" brushRef="#br0" timeOffset="6067.73">16112 5511 0,'0'0'16,"0"0"-16,0 0 15,0 0-15,0 0 16,0 0-16,0 0 16,0 0-16,2 52 0,-2-52 15,3 86 1,9 17-16,-12-103 16,14 104-16,-14-104 0,0 0 15,24 100-15</inkml:trace>
  <inkml:trace contextRef="#ctx0" brushRef="#br0" timeOffset="6268.23">16046 5678 0,'0'0'16,"0"0"-16,0 0 0,0 0 31,37 0-31,-37 0 16,78-9-16,-78 9 0,0 0 15,133-23-15</inkml:trace>
  <inkml:trace contextRef="#ctx0" brushRef="#br0" timeOffset="6499.99">16776 5437 0,'0'0'0,"0"0"16,0 0-16,0 0 16,0 0-16,0 0 0,5 31 0,6 26 15,4 15-15,-15-72 16,17 86-16,9 4 15,-26-90-15,0 0 0,23 88 16,-23-88-16,0 0 0,24 89 16</inkml:trace>
  <inkml:trace contextRef="#ctx0" brushRef="#br0" timeOffset="6769.48">17004 5129 0,'0'0'16,"0"0"-16,0 0 16,0 0-16,0 0 15,0 0-15,40 25 0,20 27 16,7 17-16,-6 12 15,-21 2 1,-14 3-16,-12 7 16,-8 1-16,-20-5 0,-12 6 15,-14-9-15,-7-5 16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5:07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91 7697,'0'0'0,"-2"0"1584,2 0-1584,-2 0 1185,2 0-345,0 0-184,0 0-656,0 0 584,0 0 40,0 0 48,0 0-2552,0 0 4449,0 0-1873,4 0-56,-4 0-640,5 0 560,0 0-64,9 2-48,-14-2-448,4 0 408,11 2 8,-9-1 80,-6-1-496,21 0 497,-4 0 31,0 0 8,-17 0-536,21 0 456,0 2 32,-2-2-32,-19 0-456,23 2 392,-2 0-24,1 3-24,-22-5-344,21 5 312,-2 2-16,1 9-39,-20-16-257,13 14 176,3 0 32,-11 1 8,-5-15-216,14 18 264,-10-1-32,-1 4-24,-3-21-208,4 21 160,-4 0-80,0 0 8,0-21-88,0 24 80,0 0-8,0 2 40,0-26-112,-4 25 56,-1-3 16,-9 1 0,14-23-72,-5 23 72,0-2 0,-9-1-64,14-20-8,-6 20 0,-9-3-8,10 0 32,5-17-24,-18 18 56,13-3-8,-9-1-24,14-14-24,-5 14 32,-11-9-8,11 11 32,5-16-56,-16 5 32,11 9-32,-2-9 0,7-5 0,-7 6 24,0-1 24,0-2-32,7-3-16,-14 4 8,11-2-16,-2-1-24,5-1 32,-6 2 16,3-2-16,-1 0-48,4 0 48,-1 0-80,-1-3-80,0-1-120,2 4 280,0-5-440,0-9-288,0 9-240,14-13-185,-14 18 1153,5-14-1248,13-3-24,-3 0-153,-15 17 1425,18-19-1760,1-6-632,2 1-465,-21 24 2857,22-26-2841,1 1-2920,-23 25 5761</inkml:trace>
  <inkml:trace contextRef="#ctx0" brushRef="#br0" timeOffset="425">693 11 10754,'0'0'0,"-2"-3"2632,2 3-2632,-3-4 1465,-1 1-481,1 3-264,3 0-720,-4 0 640,1 0-32,-1 0-32,4 0-576,-5 0 617,0 0 31,-2 2 104,7-2-752,-14 5 888,9 0 40,-9 9-8,14-14-920,-5 5 777,-9 14-121,9-5-96,5-14-560,-18 16 520,11 3-40,-8 2-72,15-21-408,-7 24 400,-9 2-64,9 0-88,7-26-248,-14 30 208,9 1-184,0 1-32,5-32 8,-6 31 0,3 2 8,1-3 72,2-30-80,-2 29 56,2-3-24,0 0-96,0-26 64,6 25 0,-1-3 32,11 1-32,-11-4 72,12 2-56,1-4-32,-18-17 16,15 18 16,1-4-32,5 0 32,-21-14-16,19 5-16,0 2 16,2-2-16,-21-5 16,21 5-72,1-3-296,3 0-416,-25-2 784,24 0-1200,-1 0-408,-1-5-217,-22 5 1825,18-14-2216,3 10-857,0-12-784,-21 16 3857,20-13-8514,-20 13 8514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5:11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78 12738,'0'0'0,"0"0"0,-3 0 928,-1-3-367,1 0-209,3 3-352,-2-4 240,2 1-48,3-1-16,-3 4-176,6-3 248,8-3 120,-9 1 144,-5 5-512,19-5 648,-5-9 64,2 11-8,-16 3-704,17-6 649,2 1-9,4 0-88,-23 5-552,22-5 488,3 1-72,-3 4-72,-22 0-344,25 0 328,1 0 24,-4 0-64,-22 0-288,23 0 240,-4 5 0,-3 1-48,-16-6-192,14 14 224,-9-9 9,0 2 15,-5-7-248,14 17 232,-14-10 16,0 10-16,0-17-232,0 7 192,0 11 32,0-11-16,0-7-208,-3 19 144,-3-12-16,-9 12-72,15-19-56,-7 14 80,-12 0 8,5 2 8,14-16-96,-14 13 72,-2-6-24,1 13-24,15-20-24,-16 7 0,9 10 0,-9-10 32,16-7-32,-3 16-16,-2-11 0,1 2-8,4-7 24,-2 7-72,1 7 16,1-13-8,0-1 64,0 6-56,5 1 16,9-1 16,-14-6 24,5 7-32,12 0 0,-1 0 24,-16-7 8,17 7-56,1 0 24,-1 0 8,-17-7 24,18 7 0,-3 7 8,1-9-8,-16-5 0,5 7-8,13 9-8,-13-11 0,-5-5 16,5 7-40,9 7 64,-14-9-8,3 2 0,-3 9 40,0-11-16,0-5-40,0 14 56,0-9 16,-3 11-16,3-16-56,-7 7 56,-7 10 0,9-11 32,-14 7 8,19-13-96,-14 4 64,0 1 32,-2 9-40,0-12 16,-4 3 32,-3 0-24,2 0-16,-2-1 32,1-1-40,22-3-56,-19 2 32,-4 0 8,4-2-48,19 0 8,-21 0-48,2 0-24,2 0-56,17 0 128,-16-5-304,2 1-544,0-1-536,14 5 1384,-5-5-2297,-11 0-1328,13-11-1160,3 16 4785,-4-5-9018,4 5 9018</inkml:trace>
  <inkml:trace contextRef="#ctx0" brushRef="#br0" timeOffset="594">994 733 11962,'0'0'0,"0"0"0,0 3 1928,0 11-775,0-14-1153,0 18 832,0-18-832,3 19 784,2 2 24,-1 1-8,-4-22-800,3 23 809,1 1-41,-4 2-80,0-26-688,3 26 640,-3 4-56,0 0-152,4-1-112,-4 2-72,0-1-72,0-30-176,3 31 184,-3 1-8,5-1-104,-5-31-72,4 30 105,10-4-49,-11-2 40,-3-24-96,6 21 96,-1 3 0,0-3-32,-5-21-64,3 23 0,1-2 40,-1-2-24,-3-19-16,0 17 72,0-3-32,4 0-40,-4-14 0,0 14-32,0-9-32,0 9 24,0-14 40,0 5-48,0 1-112,0-1-193,0-5 353,-2 5-696,0 0-304,-3-3-336,5-2 1336,-7 0-1737,-7 0-559,9 0-641,5 0 2937,-7-4-3504,-9-1-609,11-9-536,5 14 4649,0 0 0</inkml:trace>
  <inkml:trace contextRef="#ctx0" brushRef="#br0" timeOffset="949">726 1183 15235,'0'0'0,"0"0"0,3-3 3793,2-1-2753,1 1-584,-6 3-456,5-3 312,10 3 176,-9 0 136,-6 0-624,19 0 792,-14 0 97,16 0-73,-21 0-816,5 0 792,16 0-56,-4 0-152,-17 0-584,18-4 520,4 1-136,3 3-64,-25 0-320,26 0 208,0-4-47,2 4-25,-28 0-136,31-3 88,0-3 0,4 3 8,-35 3-96,37-4 0,-2 1-80,3-2-457,-38 5 537,36-6-1136,4 3-744,1-2-1017,-41 5 2897,38-5-4609,2-1-6561,-40 6 11170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5:19.4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242 0 14051,'0'0'0,"0"0"2480,0 0-1280,0 0-424,0 2-55,0-2-721,0 5 792,4 2 144,-1 9 56,-3-16-992,3 5 1024,1 13-39,-1-3-113,-3-15-872,4 18 832,-1 2-120,-3 3-64,0-23-648,0 23 584,6 1-111,-6 0-25,0-24-448,3 27 360,1-3-48,-1 4 8,-3-28-320,4 26 216,-1 0-80,1 0-16,-4-26-120,3 24 80,0 1-24,3-3 40,-6-22-96,3 23 64,2 0-40,-1-2-8,-4-21-16,3 17 48,3-1 16,-3-1 56,-3-15-120,4 14 80,-1 0-64,-3 0-16,0-14 0,0 5 0,0 13 16,0-13 32,0-5-48,0 17 0,0-12-32,0 9 0,0-14 32,0 4-48,0 1-56,0 9-240,0-14 344,-2 2-576,1 1-256,-1 1-169,2-4 1001,-4 1-1104,1 1-192,-2 0-256,5-2 1552,-4 0-1993,-1 0-583,-9 0-625,14 0 3201,-5-4-3737,-2 1-4417,7 3 8154</inkml:trace>
  <inkml:trace contextRef="#ctx0" brushRef="#br0" timeOffset="358">0 390 15915,'0'0'0,"0"-3"5241,0 3-5241,4-4 1440,-1 1-784,2 3-191,-5 0-465,16-4 488,-12 4 136,13 0 104,-17 0-728,14 0 712,0-3-88,0 3-104,-14 0-520,15 0 416,3 0-79,1 0-41,-19 0-296,19-4 256,2 1-48,2 3-8,-23 0-200,24-4 120,2 4-48,2-3 8,-28 3-80,29-4 16,1 1 24,1-1-160,-31 4 120,35-3-528,0-1-569,1 1-951,-36 3 2048,37-4-3673,0-1-1976,-3-10-5017,-34 15 10666,0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5:18.1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429 65 8225,'0'0'0,"0"0"1120,0-3-255,0 3-865,0-5 624,0 1-104,0 1 64,0 3-584,0 0 704,0-4 144,0 1 105,0 3-953,0-4 984,-2 1-40,0-1-16,2 4-928,-2 0 896,-1-3-63,-2 3-41,5 0-792,-4-4 704,-1 4-72,0 0-24,5 0-608,-6-3 568,1-1-24,0 4-32,5 0-512,-5-3 449,0 3-9,-9-4 0,14 4-440,-6 0 432,0-3-32,-8 3-32,14 0-368,-6-4 328,-1 4 32,-7 0 0,14 0-360,-5 0 320,-10-3 0,8 3-72,7 0-248,-18 0 257,13 0-25,-12 0-32,10 2 8,7-2-208,-18 5 168,11 0-24,-12 2-8,19-7-136,-14 7 96,-1 9-24,1-9-8,14-7-64,-14 17 56,-2-10 8,2 12-16,14-19-48,-16 14 24,10 2-24,6-16 0,-18 19 0,13 2-24,-11 0 32,9-2 8,7-19-16,-7 19 0,-7 0 0,13 0-24,1-19 24,-4 19-48,1 0 48,1 1-32,2-20 32,-2 17 16,0 2-16,2-1-16,0-18 16,0 15 16,0 1-32,0-2 16,0-14 0,4 14-16,1 0 32,0-7-32,-5-7 16,14 13 0,-8-7-32,7 8-8,-13-14 40,6 1-16,9 5 0,-11-3 64,-4-3-48,19 2 40,-14-2 8,16 0-32,-21 0-16,14 0 0,2-5 72,1-11-40,-17 16-32,17-5 80,3-14-24,-1 13-72,-19 6 16,21-22 64,3 6-16,-3-1 24,-21 17-72,22-16 48,-1-1-32,-5-1 32,-16 18-48,17-21 16,-3 4 40,-8-2-8,-6 19-48,17-18 48,-14-1 24,3 0-8,-6 19-64,5-21 64,0 0 8,0 4-40,-5 17-32,4-17 64,-1 3 48,-3 8-72,0 6-40,0-15 96,0 15-32,0-5-16,0 5-48,-1-4 88,-1 4 24,0 0 184,2 0-296,0 0 312,-2 0 8,1 2 0,1-2-320,-2 5 144,0 9-16,0-9-47,2-5-81,-1 19 0,-1-1 0,0 1 0,2-19 0,-2 21 0,1 1 0,1 1 0,0-23 0,-2 24 0,2 1 0,0 1 0,0-26 0,0 26 0,3 0 0,-3 2 0,0-28 0,4 26 0,-1 0 0,3-2 0,-6-24 0,5 26 0,0-1 0,0-1 0,-5-24 0,4 23 0,1 1 0,0-3 0,-5-21 0,5 23 0,1-1 0,-1 1 0,-5-23 0,5 19-17,-1 0 17,-1 0 17,-3-19-17,3 16 0,-3 1 0,4-1 0,-4-16 0,0 7 0,0 12 0,3-14 0,-3-5 0,0 14-17,0-8-15,4-1 16,-4-5 16,0 5-160,3 0-176,-3 0-184,0-5 520,0 2-720,4 0-160,-4-2-264,0 0 1144,3 0-1377,-3 0-415,4 0-496,-4 0 2288,3-5-3145,1-11-984,1 11-3057,-5 5 7186,5-19-6825,-5 19 6825</inkml:trace>
  <inkml:trace contextRef="#ctx0" brushRef="#br0" timeOffset="751">756 432 12418,'0'0'0,"0"0"0,0 0 2769,0-3-1273,-2-2-656,2 1-240,0 4-104,0 0-111,0 0-385,3 0 384,1 0-32,1 0 72,-5 0-424,16 0 544,-11 0 72,12 2 0,-17-2-616,14 5 576,0 2-56,2 9-55,-16-16-465,16 5 416,-1 11-40,3-2-32,-18-14-344,19 14 280,-2 1 0,2 3 24,-19-18-304,16 17 312,-2 4 0,-9-2 24,-5-19-336,16 21 256,-13 0 8,2 0-64,-5-21-200,16 21 176,-12-2 16,-1 2-16,-3-21-176,5 19 192,-1-2-64,-1 1 9,-3-18-137,0 17 104,0 0 16,0-1 104,0-16-224,0 7 176,-1 10-24,-3-10 32,4-7-184,-5 16 104,-9-11 0,9 2 16,5-7-120,-6 14 80,-9-12 8,10 3-8,5-5-80,-7 5 32,-9 0-8,13-1-24,3-4 0,-7 2-8,-7-2 16,8 0-8,6 0 0,-7 0-72,2 0 24,0-6-40,5 6 88,-3-5-184,1-10-104,2 9-264,0 6 552,0-15-697,0 1-183,14-4-168,-14 18 1048,3-19-1056,15-3-256,-3-4-273,-15 26 1585,14-27-2008,0-2-369,2-1-223,-16 30 2600,15-31-2761,5-2 281,-1 0-4066,-19 33 6546</inkml:trace>
  <inkml:trace contextRef="#ctx0" brushRef="#br0" timeOffset="752">1231 372 7385,'0'0'0,"0"-4"2777,0 4-2777,0-3 2152,0-3-63,0 3-241,0 3-1848,0-4 1600,0 4-223,-2 0-233,2 0-1144,-2 0 952,-1 2-112,-2 2-8,5-4-832,-4 5 825,-1 10 7,-2-8-64,7-7-768,-14 23 704,10-6-56,-1 4-24,5-21-624,-15 21 504,11 4-63,-1 2-121,5-27-320,-7 28 264,2 2-80,0 1-48,5-31-136,-4 31 88,2 1-40,1-3-16,1-29-32,0 27 72,0 0-40,5-1-16,-5-26-16,14 27 32,-9-5-48,14-1 72,-19-21-56,16 17 64,3 1 0,0-2-80,-19-16 16,23 13-32,3 1-16,0-8-176,-26-6 224,28 7-472,3-1-449,2 0-655,-33-6 1576,33 1-2456,2 1-1393,-4-2-1440,2-3-4617,-33 3 9906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5:21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60 9345,'0'0'0,"0"-3"2777,3-1-1553,-3-10-383,5 14-305,-5 0-536,4-5 416,1 2 24,11-1 104,-16 4-544,14-3 656,1-3 120,5 3 48,-20 3-824,20-4 769,1 1-49,2-1-96,-2 1-48,1 3-48,3 0-40,-25 0-488,22 0 456,1 0-56,0 3-48,-23-3-352,19 6 313,-4 8-41,1-9 16,-16-5-288,5 15 288,11-8 72,-12 11 64,-4-18-424,3 15 464,-3 5 48,0 1-48,0-21-464,0 22 448,-2 4-72,-3 0-48,5-26-328,-7 26 232,-10 1-39,3-3-25,14-24-168,-14 26 144,-2 2 24,-1 0-64,1 0 0,-3 1 0,3-1-8,16-28-96,-15 28 120,-3-2-48,4 0-40,14-26-32,-5 26 80,-11-2 8,13-1-24,3-23-64,-5 23 72,-9-1-88,12 1 32,-1 0-16,1-4 16,2-2 48,0-17-64,3 18 0,3-3-16,9 1-32,-15-16 48,14 15-48,4-1 48,-1-7 0,-17-7 0,21 16-16,1-11-56,3 2 24,-25-7 48,24 5-48,2 1 8,0-1-24,-26-5 64,26 2-88,-1-1-32,3-1-32,-28 0 152,22 0-376,3 0-353,-1 0-311,-24 0 1040,24-3-1424,2-2-312,-1-1-217,-25 6 1953,24-17-2592,1 12-457,-6-13-704,-19 18 3753,19-14-8362,-19 14 8362</inkml:trace>
  <inkml:trace contextRef="#ctx0" brushRef="#br0" timeOffset="399">690 84 11194,'0'0'0,"0"-5"3417,0 0-1849,0-11-736,3 16-248,1-5-88,-1 2-32,3-1 73,-6 4-537,15-3 568,-11 3-24,13-4-48,-17 4-496,14-3 392,2-1-56,1 1-24,-17 3-312,24 0 304,4-4-16,2 4 16,-30 0-304,29-3 304,3 3 24,1 0 9,-33 0-337,31 0 344,0 0-16,1 0-8,-32 0-320,26 2 304,-4 3 0,1 0-8,-23-5-296,21 4 272,-4 1 8,1 9-16,-18-14-264,14 3 328,-9 11 8,11-7 8,-16-7-344,3 19 368,2-1-56,-1 1 57,-4-19-369,3 22 344,-3-1-24,0 4 8,0-25-328,0 24 232,-5 2-24,0 0-8,5-26-200,-7 26 168,-9 0-40,13 0-24,3-26-104,-14 30 80,9-2-40,-2 1 8,7-29-48,-7 28 32,1-2-48,1 0 64,5-26-48,-2 27 32,1-3-32,-1 2 0,2-26 0,0 24-96,0 1 64,0-3 32,0-22 0,3 23 32,1-6 16,-1 3-64,-3-20 16,6 19-80,-1-4 8,-2 1 72,-3-16 0,6 7 16,-1 10-32,-2-11 32,-3-6-16,4 14-96,-1-11 48,1 0 8,-4-3 40,5 6-464,-2-3-432,1-1-657,-4-2 1553,3 3-2432,-3-3-977,0 0-1360,0 0 4769,0-3-10898,0 3 10898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5:23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50 10698,'0'0'0,"0"0"1888,0-4-864,3-1-359,1 1-185,-1 1-48,-3 3-432,6-3 480,7-1 56,-7 1 88,-6 3-624,17-4 744,-1-1 48,-1 1 33,-15 4-825,16-3 792,-2-1-96,0 4-56,-14 0-640,14-3 544,1 3-72,-1 0-72,-14 0-400,6 0 344,11 2-48,-12-1-47,-5-1-249,16 6 240,-13-1-48,3 9 16,-6-14-208,5 5 232,-2 12-8,-3-3 0,0-14-224,0 16 208,0 0 8,-1 1-8,1-17-208,-6 17 184,-1 1 0,-7-1-24,14-17-160,-5 18 128,-9-1 16,7-1-72,7-16-72,-15 14 96,9-7-24,1 12 0,5-19-72,-5 5 64,3 9-40,1-11 8,1-3-32,-2 6 0,2-1 0,3 0 16,-3-5-16,6 5 24,9-3 40,-10 1 8,-5-3-72,23 2 8,-6 0 8,4 0-56,-21-2 40,25 0-56,1 0-96,2 0-120,-28 0 272,33-4-824,3-1-696,2 2-1201,-38 3 2721,39-4-4441,1-1-5625,-40 5 10066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5:24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338 1 11898,'0'0'0,"0"0"0,0 2 4129,0 1-2993,0 4-272,0-7-864,0 19 689,0-1 39,0 2 112,0-20-840,0 25 888,0-1 32,-2 2-40,2-26-880,-1 28 785,-3 0-89,1 0-96,3-28-600,-4 29 496,1 1-120,-3 0-72,6-30-304,-5 27 184,3 1-40,1-2-24,1-26-120,0 26 72,0 2-32,0 2 0,0-4-24,0-2 0,3 1-16,-3-25 0,5 21-16,-1 1 0,-1-1 48,-3-21-32,4 21 0,-1-4 32,-3-17-32,0 18-32,0-3-8,0-8-24,0 9-88,0-16 152,0 5-376,0 2-488,0 7-568,0-14 1432,0 4-2073,-1-1-711,-1-1-777,2-2 3561,-5 2-4113,-1-2-3817,6 0 7930</inkml:trace>
  <inkml:trace contextRef="#ctx0" brushRef="#br0" timeOffset="368">0 291 14923,'0'0'0,"4"0"3248,10-3-2183,-14 3-1065,5-4 568,19 1-192,-6 3 32,-18 0-408,21 0 856,3 0 312,-1-3 73,-23 3-1241,22 0 1232,3 0-432,-1 0-272,-24 0-528,28 0 432,2 0-64,-1 0-32,-29 0-336,31 0 216,2 0-24,2 0-55,-35 0-137,37 0 88,1 0 0,0 1-72,-38-1-16,39 4 0,1-3-72,1 1-785,-41-2 857,39 2-1856,1 0-2225,-5-2-6977,-35 0 11058,0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5:24.0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11074,'0'0'0,"0"0"1568,0-3-792,0 3-408,0 0-368,3 0 200,2 0-15,13 0 31,-18 0-216,5 3 256,14 1 88,-5 1 96,-14-5-440,14 7 528,0 0 152,2 8 104,-16-15-784,15 6 864,-1 1 17,0 8-65,-14-15-816,14 5 720,2 13-56,-2-13-64,-14-5-600,14 19 552,-1-12-72,-7 12-71,-6-19-409,15 14 360,-11 2-40,-1-2-8,-3-14-312,6 15 336,-3-1-56,1 2 24,-4-16-304,0 14 288,0 0-8,0 2 8,0-9-16,-4 12-40,-1-5 8,5-14-240,-7 14 192,0-1-16,-9 1-16,16-14-160,-7 7 88,-10 12-16,10-13 16,7-6-88,-19 15 56,12-9 8,-9 1-24,16-7-40,-5 6 0,-11 1 16,13-1 16,3-6-32,-5 5-48,-1-3-40,3-1-16,3-1 104,-2 0-248,0 0-56,1 0-120,1 0 424,0 0-688,0-5-216,3 0-336,-3 5 1240,5-17-1601,11 3-359,-2 0-241,-14 14 2201,16-19-2416,1-1-337,4 1-7,-21 19 2760,19-22-6866,-19 22 6866</inkml:trace>
  <inkml:trace contextRef="#ctx0" brushRef="#br0" timeOffset="366">432 0 12802,'0'0'0,"0"0"0,-1 0 1705,-5 0-665,-8 0-296,14 0-744,-5 0 672,-2 0 40,-7 2 64,14-2-776,-5 5 785,-9 9 23,7-9 0,7-5-808,-15 19 824,8-12 8,-11 16-16,18-23-816,-5 17 721,-11 4-105,11 0-80,5-21-536,-7 23 392,2 1-112,3 2-80,2-26-200,-2 28 72,2 0 0,0-2-56,14 0 24,-14-26-40,6 24 0,11-1 0,-3-2 16,-14-21-16,17 21-32,-1 0 48,3-4-40,-19-17 24,21 17-16,3-10-16,2 11-64,-26-18 96,30 5-88,0 0-448,1 0-680,-31-5 1216,31 4-2089,1-2-1319,2-2-1313,-34 0 4721,37-4-9411,-37 4 9411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2:57.858"/>
    </inkml:context>
    <inkml:brush xml:id="br0">
      <inkml:brushProperty name="width" value="0.04997" units="cm"/>
      <inkml:brushProperty name="height" value="0.04997" units="cm"/>
    </inkml:brush>
  </inkml:definitions>
  <inkml:trace contextRef="#ctx0" brushRef="#br0">12 107 9362,'0'0'0,"0"0"1984,-1 3-904,-1 1-312,2-4-768,-1 4 616,0 6-79,-1-6-49,2-4-488,-1 11 480,1-6 8,-1 8 16,1-13-504,0 5 512,0 11 16,-1-4 0,1-12-528,-2 11 536,2 1-39,0 1 7,0-13-504,0 13 416,0 2-40,0-2 8,0-13-384,0 14 312,0 1 8,3-4-32,-3-11-288,4 12 224,-2-2-16,2-4-16,-4-6-192,4 13 256,0-9 8,0 9-24,-4-13-240,12 4 280,-10 1-47,2 0 39,-4-5-272,11 4 328,-9 0-16,9-1-8,-11-3-304,4 1 248,7 0 8,-7 0-16,-4-1-240,11 0 240,-1 0-16,-6-3-56,-4 3-168,17-11 88,-5 7-16,0-10-32,-12 14-40,13-4 56,-1-13-8,-1 5-24,-11 12-24,13-13 32,-2-3-32,1 1 32,-12 15-32,11-16 24,0-1 24,-1 1-8,-10 16-40,4-14 40,8-2-40,-9 3 0,-3 13 0,2-14 48,2 2-24,0 2 24,-4 10-48,3-4 40,-1-8-24,-2 9 16,0 3-32,0-3 80,3-1 8,-3 1-16,0 3-72,2 0 72,-2 0-80,3 0 16,-3 0-8,3 0 32,-3 0 0,4 3 24,-4-3-56,3 4 56,0 1 16,0 6 16,-3-11-88,0 4 80,4 12-24,0-5-16,-4-11-40,10 14 16,-10-1 32,4 3-8,-4-16-40,4 17 64,0 1 8,8 0-16,-12-18-56,2 19 16,2-1-16,7-1 16,-11 0 24,0-17-40,3 18 48,1 2 24,0-2-39,-4-18-33,4 17 16,0 1 40,-1 0-24,-3-18-32,0 20 88,2 0-16,-2-2-40,0-18-32,3 20 72,-3-1-24,0 2 40,0-21-88,0 22 88,0-1 32,-1 0 0,1-21-120,-2 20 96,-2-2 40,-1 0-32,5-18-104,-10 19 32,7-1-16,-1-3-48,4-15 32,-10 16-48,7-1 216,3-15-168,-10 14 184,10-14-184,-4 12 208,-8-2 24,8 1-128,4-11-104,-10 5 80,6 8 16,-8-9-24,12-4-72,-4 10 80,-9-6-32,8 0 40,5-4-88,-11 4 0,6-3 16,-8 1 16,13-2-32,-5 1-64,-8-1 48,9 0-56,4 0 72,-11 0-128,7-3-8,-1-1-32,5 4 168,-12-10-280,10 7-8,-3-8-160,5 11 448,-11-4-664,7-12-193,-8 12-479,12 4 1336,-3-17-1784,-8 3-489,7-2-591,4 16 2864,-4-18-3369,0-1-6497,4 19 9866</inkml:trace>
  <inkml:trace contextRef="#ctx0" brushRef="#br0" timeOffset="800">579 0 11122,'0'0'0,"0"0"1576,0 0-432,0 0-1144,4 0 929,0 0-57,6 0-40,-10 0-832,3 0 768,7 0-64,-7 0-48,-3 0-656,10 0 601,-7 0-33,9 0-56,-12 0-512,4 0 464,6 0-24,-6 0-56,-4 0-384,12 2 368,-8-1 0,10 2-56,-14-3-312,4 2 320,9 2 8,-9 0-87,-4-4-241,12 4 272,-10 0 0,9 6-32,-11-10-240,2 4 256,9 1-48,-9 7-40,-2-12-168,3 4 184,1 9-40,-1-8 24,-3-5-168,0 16 168,2-5 0,-2 0-24,0-11-144,0 12 112,-1-1 32,0 0-32,1-11-112,-4 13 176,0-1-16,0 1-48,4-13-112,-5 12 128,1 0-24,-2 1 56,6-13-160,-3 11 160,0 3-32,0-3 8,3-11-136,-1 11 104,0 1-16,1-2 56,0-10-144,0 10 104,0-4-16,2 4-23,-2-10-65,4 4-16,7 6 40,-7-7 40,-4-3-64,13 4 40,-3 0 24,3-1-64,-13-3 0,15 1-32,-1-1 0,3 0-24,-17 0 56,18 0-56,-1 0-97,1 0-95,-18 0 248,16-4-400,-1 1-120,-1-1-144,-14 4 664,13-2-880,0-1-296,-1-1-313,-12 4 1489,10-4-1848,1 0-369,-7 0-303,-4 4 2520,13-10-3521,-11 7-4657,-2 3 8178</inkml:trace>
  <inkml:trace contextRef="#ctx0" brushRef="#br0" timeOffset="801">619 171 14307,'0'0'0,"0"-2"3568,0 2-3568,3-3 1361,1 1-481,9-1-248,-13 3-632,4 0 552,13-3-56,-4 3-56,-13 0-440,14-2 424,-1 2-16,2-3 73,-15 3-481,15 0 536,0 0 16,-1 0-64,-14 0-488,15 0 360,0 0-104,0 0-72,-15 0-184,17 0 160,1 0-64,-1 0-48,-17 0-48,17 0-48,0 1-136,-3 1-96,-14-2 280,15 1-496,0 0-520,0 1-817,-15-2 1833,15 1-2960,0-1-7723,-15 0 10683</inkml:trace>
  <inkml:trace contextRef="#ctx0" brushRef="#br0" timeOffset="1377">1367 32 9418,'0'0'0,"-2"0"1448,2 0-360,0 0-192,0 0-896,-1 0 856,1 0 17,0 1-49,0-1-824,0 3 800,0 1 24,0-1 24,0-3-848,0 4 889,3 2 31,-3 4-32,0-10-888,0 4 856,2 9-56,-2-8-88,0-5-712,0 16 649,0-3-73,3-1-88,-3-12-488,0 13 416,2 1-40,-2 1-48,0-15-328,0 15 296,0 1-48,3 0-104,-3-16-144,0 17 184,3 0-8,-3-2-32,0-15-144,0 17 144,2-1-72,-2 0 0,0-16-72,3 14 56,-3 0 24,3-2-8,-3-12-72,2 12 56,-2 0-40,0-2-48,0-10 32,0 10 0,0-4 16,0 7 0,0-13-16,0 4 0,0 7-136,0-7-64,0-4 200,-1 6-392,0-1-232,-2-1-280,2 0-360,-2-2-353,2 0-359,1-2 1976,-4 1-2377,0-1-583,0 0-1745,4 0 4705,-5-3-7234,5 3 7234</inkml:trace>
  <inkml:trace contextRef="#ctx0" brushRef="#br0" timeOffset="1745">1181 215 10778,'0'0'0,"0"0"0,0 0 2272,0 0-1071,0 0-265,0 0-200,0 0-5881,0 0 11026,4 1-5217,-4-1-664,4 3 608,0-2 8,8 1-39,-10 1 7,-2-3-584,13 1 560,-2 2-104,1-2-72,-12-1-384,14 2 320,0-1-48,2-1-8,-16 0-264,20 0 168,0 0-136,4 0-144,-24 0 112,23-4-216,2 0-240,3-6-376,-28 10 832,26-3-1504,3-7-681,-2 6-1472,-27 4 3657,26-12-8618,-26 12 8618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5:30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0 138 9362,'0'0'0,"0"0"1376,0 0-464,0 0-224,0 0-144,0 0-544,0 0 568,0 0 57,0 0 31,0 0-2505,4 0 4346,1 0-1921,0 0-72,-5 0-504,16 0 480,-11-4-40,11 4 0,-16 0-440,16-3 424,1-1 8,4 1 33,-21 3-465,22-5 488,1 1 16,0 1 8,-23 3-512,26-4 512,0 1 8,2 3-64,-28 0-456,24 0 464,0 0-24,-3 0-47,-21 0-393,21 2 424,-2 3-80,-1 0 8,-18-5-352,5 5 280,11 11 16,-16-11 40,0-5-336,5 16 328,-2-9 56,-3 10-16,0-17-368,0 14 264,0 2-16,-5 1-32,5-17-216,-5 19 120,-9 2 40,7 4-16,7-25-144,-21 24 72,6 0 16,-1 2-40,-2-1-32,1-1-16,0 0 56,17-24-56,-16 23 16,0 0-16,1-2-16,15-21 16,-14 22-40,7 1 8,-9-4 48,16-19-16,-3 19 16,-1 0-32,2-1 40,2-18-24,0 17-72,0 0 56,4-3 8,-4-14 8,5 14-32,13-7 32,-13 11 16,-5-18-16,17 5-16,-1 9 0,1-9 32,-17-5-16,21 5-32,0 0 16,2 1 80,-23-6-64,26 3-32,0-1 48,0-2 0,-26 0-16,26 0-80,0 0 72,2 0-8,-28 0 16,26-4-48,2-1 32,0 2-112,-28 3 128,24-6-384,0 1-296,-3 0-400,-21 5 1080,23-14-1376,0 11-281,-1-3-383,-22 6 2040,21-15-2969,0 10-968,0-13-4873,-21 18 8810</inkml:trace>
  <inkml:trace contextRef="#ctx0" brushRef="#br0" timeOffset="1835">897 65 10482,'0'0'0,"-2"0"1744,-2 0-888,-1 0-296,5 0-560,-2-4 449,1 4-33,1 0-416,-2 0 480,2 0-480,-2 0 584,2 0 96,0 0 32,0 0-712,0-3 704,0 3-64,0-4-151,0 4-489,0 0 432,4-3-64,1 3-72,-5 0-296,16-4 336,-11 1-32,14 3-24,-19 0-280,16-4 280,-1 1-48,3-1-24,-18 4-208,21-5 224,1 0-40,4 2 0,-26 3-184,26-6 168,2 3 8,2-1 16,-30 4-192,31-3 176,2 3 0,-3-4-32,-1 4-8,-29 0-136,26 0 161,-1 0-25,-1 0 0,-24 0-136,23 0 136,-4 2-24,0 0 16,-19-2-128,16 3 96,-1 1-16,-15-4-80,6 5 56,-6-5-56,19 5 64,-16 1-8,2 0 32,-5-6-88,16 7 96,-12 0 0,-1 7 0,-3-14-96,4 4 128,-1 3-32,0 0-8,-3-7-88,0 7 136,4 0-48,-4 7 32,0-14-120,0 3 144,0 4 0,-2 10 40,2-17-184,-3 6 216,-2 9-16,-1-9 16,6-6-216,-5 15 168,0-10-8,0 13-16,5-18-144,-6 5 152,1 12 8,-2-11-32,7-6-128,-7 17 152,0-10-24,2 14 48,5-21-176,-7 7 169,0 12 7,2-3-24,5-16-152,-7 15 112,2 1 40,-2 0-32,7-16-120,-14 15 200,9 1-56,-2 1-8,7-17-136,-7 18 112,-7-1-56,9-1 24,5-16-80,-6 17 32,-8-1-8,11 1 8,3-17-32,-5 18 0,0-3 32,-1-1 0,6-14-32,-5 16 16,3 0-16,1 1 0,1-17 0,-4 16 0,2-2 16,-1-9 8,3-5-24,-2 17 32,0-12-72,1 11 8,1-16 32,-2 5 32,0 2-64,1 7 72,1-14-40,0 5 16,0 1-40,0 1 32,0-7-8,0 5 32,0 0 0,0 0-32,0-5 0,0 4-16,0 1 32,-2-3 0,2-2-16,0 1 32,0 3-32,0-2-32,0-2 32,0 1-32,0 1 0,0 0-40,0-2 72,0 0-168,0 0-256,0 0-224,3 0-257,-3-4-311,4-1-352,-4 5 1568,5-5-2009,0 0-807,0-11-1121,-5 16 3937,14-3-4313,-10-15-3857,-4 18 8170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6:14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1 626 10362,'0'0'0,"0"0"1808,0 0-1000,0 0-344,0 0-200,0 0-264,3 0 200,0 0 1,1 0 7,-4 0-208,5 1 248,9 3 40,-10 1 32,-4-5-320,5 5 360,10-1-16,-11 1-24,-4-5-320,14 7 280,-9 7-8,11-9 8,-16-5-280,14 14 264,0-7-24,-1 10 24,-13-17-264,18 7 232,-2 12 48,-1-5 16,-15-14-296,14 16 257,0 1-1,0 3-8,-14-20-248,5 20 240,13 1 40,-13-2-32,-5-19-248,14 21 264,-11-2 0,11 4 8,-14-23-272,4 21 264,1 2-8,-2-1-16,-3-22-240,0 21 216,0 0 48,0-2 16,0-19-280,0 19 240,-1-1-40,-5 1 0,6-19-200,-5 17 160,0 1 57,0-1-25,5-17-192,-6 14 160,0 2 8,-8-2-16,14-14-152,-6 6 160,-8 10 8,11-11-16,3-5-152,-14 14 128,9-8-32,-9 7-24,14-13-72,-7 6 56,-9 1-48,9 0-32,7-7 24,-19 7-72,12 6 0,-10-11-24,17-2 96,-5 4-120,-2 1-80,1-3-152,6-2 352,-3 1-544,-1-1-489,3 0-559,1 0 1592,-2-5-2321,2-9-1079,0 11-1017,0 3 4417,3-19-7386,-3 19 7386</inkml:trace>
  <inkml:trace contextRef="#ctx0" brushRef="#br0" timeOffset="848">529 657 11082,'0'0'0,"-1"0"2376,1 0-2376,-4 0 1025,1 2-345,-2 3-128,5-5-552,-6 5 512,1 2 88,-2 9 16,7-16-616,-5 7 672,-2 12 33,0-4 23,7-15-728,-14 20 704,11-1-64,-3 2-112,6-21-528,-7 22 344,2 1-64,0 0-72,5-23-208,-3 22 136,1 1-16,0-1-16,2-22-104,0 25 40,0-3 48,4-3-8,-4-19-80,5 21 32,9-3-8,-9-4 16,-5-14-40,19 14 16,-3-7 8,-1 8 0,-15-15-24,19 5-8,4 9-32,1-12 48,-24-2-8,28 2-24,4 0-40,-3-2 8,-29 0 56,30 0-200,-1-4-144,-3-10-272,-26 14 616,30-3-1152,-2-13-713,-2 11-1183,-26 5 3048,26-21-4169,-3 7-3545,-23 14 7714</inkml:trace>
  <inkml:trace contextRef="#ctx0" brushRef="#br0" timeOffset="849">952 88 8489,'0'0'0,"0"0"0,0-4 3545,0-1-2529,0 0-432,0 5-584,4-5 489,1 0-1,0-1 40,-5 6-528,5-5 592,1 0 40,-1 1 8,-5 4-640,14-5 648,-11 0-16,3 0-79,-6 5-553,13-14 496,-9 14 0,10-4-104,-14 4-392,3-3 336,3-1-40,9 1-104,-15 3-192,0 0 168,5 0 8,-1 0-32,-4 0-144,3 0 120,1 0 8,-1 2-48,-3-2-80,0 3 64,0 1 0,0 1-8,0-5-56,0 5 88,0 2 56,-1 0-24,1-7-120,-4 7 120,-1 0-24,0 7-32,5-14-64,-6 5 64,1 0-8,0 2-16,5-7-40,-5 7 16,3 0-8,0 7 48,2-14-56,0 4 64,0 1 24,0 0-104,14 0-24,-9 0 0,15 2 0,-20-7 40,17 6 8,0 1-16,3-2-32,-20-5 40,20 7-16,0 0 16,-3 0 16,2 0 32,-19-7-48,16 5 32,-1 9 8,-1-11 0,-14-3-40,6 5 24,8 2 16,-11 0-24,-3-7-16,3 7 40,-3 0 24,0 7 48,0-14-112,0 5 97,-5 9-1,-2-8-8,-8 9-32,8-10 56,-11 11-48,18-16-64,-14 5 16,0 11 24,-3-11 0,17-5-40,-17 16 96,1-11 0,-1 9-40,17-14-56,-14 4 16,7 1-32,-12 0-8,19-5 24,-6 3-40,-8-1-16,13-2-208,1 0 264,-4 0-849,2 0-1247,2-3-2169,0 3 4265,0-6-10514,0 6 10514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6:16.4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176 4 11490,'0'0'0,"0"0"0,0 0 2432,0-3-1287,0 3-353,0 0-792,0 0 488,0 0-120,0 0-48,0 0-1496,0 3 2696,3 2-1056,1 11 56,-4-16-520,3 7 593,-3 12 7,4-1-40,-4-18-560,0 19 528,3 2-64,1 1-64,-4-22-400,0 23 296,0 5-72,3-2-16,-3-26-208,0 29 152,4 1 0,-4-2-16,0-28-136,3 28 40,1-2 24,-4 0-8,0-26-56,3 26 64,1 0-24,-1 0-40,-3-26 0,0 25 0,5-3 0,0-3 0,-5-19 0,6 18-24,-1-3-112,-2 3-24,-3-18 160,4 15-168,-1 1-72,1-2-72,-4-14 312,3 5-880,-3 11-480,0-11-657,0-5 2017,0 14-2880,0-12-217,0 1-4569,0-3 7666</inkml:trace>
  <inkml:trace contextRef="#ctx0" brushRef="#br0" timeOffset="611">9 457 12922,'0'0'0,"-4"-6"2913,3 1-1513,-1-9-352,2 14-1048,-2 0 785,2-3-33,0-2 72,0 5-824,5-4 864,9-1-24,-10 0-40,-4 5-800,17-4 665,-12 1-105,18-2-104,-23 5-456,16-6 296,6 3-48,3-2-48,-25 5-200,27-6 160,3 1-48,3 0 16,-33 5-128,35-14 0,1 14 16,4-14-64,-40 14 48,44-3-168,1-13-352,0 11-1048,-45 5 1568,46-16-2857,-5 11-2304,1-13-5065,-42 18 10226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6:22.2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75 10658,'0'0'0,"-2"0"1424,2 0-1424,-2 0 856,-1 0-208,-1 0-79,4 0-569,-3 4 544,-1 1 48,3 0 40,-1 2 32,2-7-664,-2 14 624,0-9-56,1 9-8,1-14-560,-2 7 497,0 12-25,0-5-40,2-14-432,-1 16 416,-1 0-40,2-1-8,0-15-368,0 18 312,0-1-40,0 6-24,0-23-248,0 21 216,0 0 40,0 1 8,0-22-264,0 19 184,0 2-16,3-2-48,-3-19-120,0 21 136,4-2 24,-1 0-8,-3-19-152,4 20 121,-4-1-49,3-2 48,-3-17-120,0 18 80,4-3-24,-4 3 16,0-18-72,0 15 8,0 1 8,0-2 64,0-14-80,0 5 40,-2 11-8,-1-11-8,3-5-24,-2 14 0,-2-11 32,-1 3 8,5-6-40,-3 3 0,-1 1-32,1-1-8,3-3 40,-2 2-104,0-2-48,0 0-136,2 0 288,-1 0-433,-1-4-159,0 1-144,2 3 736,0-14-888,0 10-312,0-13-569,0 17 1769,0-5-2656,4-20-5290,-4 25 7946</inkml:trace>
  <inkml:trace contextRef="#ctx0" brushRef="#br0" timeOffset="1608">407 82 5617,'0'0'0,"-3"0"3152,3 0-3152,-5 0 1089,-1 0-177,1 0-176,4 0-104,1 0-632,-2 0 552,0 0-16,2 0 0,0 0-536,0 2 625,0 0 87,0 0 32,0-2-744,0 1 776,0 3-24,0 1-24,0-5-728,0 3 673,0 3-33,0 1-56,0-7-584,0 7 512,0 8 0,4-8-8,-4-7-504,3 19 480,0-1-48,1-1-56,-4-17-376,0 19 336,3 0-55,-3 4 31,0-23-312,0 21 264,0 2-104,0-3-32,0-20-128,0 21 96,0-5 56,0 0 0,0-16-152,0 14 112,0-7-56,4 8-16,-4-15-40,3 5 24,1 9 32,1-12-80,-5-2 24,16 5 16,-11-3-16,16 0 56,-21-2-56,5 0 96,18 0-96,-8 0 0,-15 0 0,18-5-32,1-1 48,0 1 24,-19 5-40,19-14 48,2 11-48,-2-1 0,-19 4 0,19-3 24,-1-1-8,-1 1 24,-17 3-40,16 0 32,-2 0-24,0 0 24,-14 0-32,3 2 24,11 3-24,-10 9 48,-4-14-48,3 5 24,0 12 8,3-10 40,-6-7-72,3 18 64,1-4-32,-1 1 8,-3-15-40,0 18 56,0-1 32,0 0-16,0-17-72,-2 20 40,1-1-8,-5 0-16,6-19-16,-5 19 64,2-2-32,-2-1 0,5-16-32,-7 14 24,-7 2 8,8-2 48,6-14-80,-7 14 72,-6-1-24,7-6 8,6-7-56,-14 16 40,9-11 24,-12 9-8,17-14-56,-5 2 40,-11 3-40,11-1 16,5-4-16,-16 3 0,11-1-16,-13 0 48,18-2-32,-5 0-48,-14 0-24,5 0-24,14 0 96,-14-6-128,0 1-16,-1 0-104,1-9-64,-2 11-120,2-11-88,14 14 520,-16-6-616,1-11-241,8 12-367,7 5 1224,-19-21-2112,13 7-1321,0-2-6769,6 16 10202</inkml:trace>
  <inkml:trace contextRef="#ctx0" brushRef="#br0" timeOffset="1988">331 122 17339,'0'0'0,"-2"-3"1168,2-2-535,0 5-633,0-6 432,0 3-64,5-1 48,-5 4-416,6-3 432,9 0-24,-10-1-16,-5 4-392,18-5 272,-4 0-64,3-1-64,-17 6-144,21-14 56,3 11-48,4-2 8,-28 5-16,30-16 0,-1 13-16,1-3-88,-30 6 104,30-5-224,-1 0-168,1 0-224,-30 5 616,29-5-1144,1 1-1185,-2 1-2816,-28 3 5145,26 0-8394,-26 0 8394</inkml:trace>
  <inkml:trace contextRef="#ctx0" brushRef="#br0" timeOffset="2364">917 265 12842,'0'0'0,"0"0"2209,0-3-1257,0 3-952,0-4 600,0 4-144,4 0-40,-4 0-416,3 0 424,1 2-8,1 3 33,-5-5-449,14 5 464,-14 0 24,5 2-8,-5-7-480,14 7 424,-14 7-16,14-8-16,-14-6-392,3 15 384,11-10-64,-10 13-32,-4-18-288,5 7 264,11 12 0,-13-5-8,-3-14-256,5 16 249,1-1-65,-1 3 0,-5-18-184,3 17 192,2 0-16,-1-1-24,-4-16-152,3 17 96,1-1-32,-4 0-8,0-1 16,0-15-72,3 16 56,-3-2-40,0-14-16,0 14 8,0-7 24,0 9-16,0-16-16,-1 5 56,-3 0-48,-1 2-8,0 0 16,5-7-16,-4 7 16,-1-2 0,5-5-16,-5 5 8,-2-3-64,2 0-8,-2 0-24,7-2 88,-6 0-136,1 0-96,2 0-128,3 0 360,-4-4-561,3-1-119,-1 0-192,2 5 872,0-18-1120,0 13-368,3-12-385,-3 17 1873,6-14-2608,7-4-673,-7-1-4241,-6 19 7522,0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6:25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219 631 8841,'0'0'0,"0"0"889,0 0-889,0-4 664,0-1-152,0 5-32,0 0-480,0-4 512,0 1 56,0 3 0,0 0-568,0-4 592,0 1 1,-1 0 7,1 3-600,-2 0 640,-2-4-32,-1 4-32,5 0-576,-5 0 528,-2 0-8,0 0-72,7 0-448,-16 2 416,11 1 1,-11 2-41,16-5-376,-7 7 408,-8 7-24,1-8-16,14-6-368,-7 15 344,-10-1-8,1 2 8,16-16-344,-14 15 352,-2 3-24,2 1-64,14-19-264,-14 17 200,9 1-56,0 3-32,0-4-32,3 1-24,2-1-16,0-17-40,3 17 24,11-1 0,-8 0-8,-6-16-16,22 14 16,-4-7-16,4 10 0,-22-17 0,25 5 0,2 2 0,7-2-32,-34-5 32,34 6-64,1-5-32,0 1 72,-35-2 24,33 0-96,0 0-24,-2 0-184,-31 0 304,28-5-984,0 0-1112,-5-9-2113,-23 14 4209,17-4-9674,-17 4 9674</inkml:trace>
  <inkml:trace contextRef="#ctx0" brushRef="#br0" timeOffset="1271">440 173 8049,'0'0'0,"0"-5"688,0-13-248,5 13-7,1-11-17,-6 16-416,5-3 456,11-13 64,-16 11 8,0 5-528,5-16 528,10 11-24,-11-9-16,-4 14-488,16-5 480,-11-9 97,12 9 23,-17 5-600,5-14 664,11 11 32,-11-3 8,-5 6-704,16-5 656,-13 0-16,3 0-80,-6 5-560,15-4 521,-11 4-41,-1-3 8,3 3-32,-3 0-96,2 0-16,-1 0-72,-1 0 0,-3 1 0,4 5-32,-4-1-32,0 0-16,0-5-192,0 14 200,-4-9 16,-1 9-40,5-14-176,-5 7 145,-9 14-33,9-5-8,5-16-104,-14 15 112,8 1 8,-9 0-48,15-16-72,-5 14 64,-9-1 32,8 1 0,6-14-96,-5 7 96,0 13-8,0-14-88,5-6 0,-4 18 0,3-13 24,1 11 16,0-16-40,3 5 48,13 2-48,1 0-32,2 0 32,-19-7 0,25 7-16,2-2 32,3-1-72,-30-4 56,35 1-80,0-1 40,5 0-32,-40 0 72,43-3-56,2-2-80,1-9-56,-46 14 192,45-4-505,0-10-479,-1 9-536,-44 5 1520,41-14-2433,3 9-1423,-6 0-5506,-38 5 9362,0 0 0</inkml:trace>
  <inkml:trace contextRef="#ctx0" brushRef="#br0" timeOffset="1913">1926 293 9778,'0'0'0,"0"-5"1920,0 5-1920,-3-5 1000,-2-9-168,-2 14-55,7 0-777,-6 0 744,1 0-24,0 0-16,5 0-704,-7 0 672,0 1 8,0 3-24,7-4-656,-7 5 641,0 9-9,2-9-32,5-5-600,-7 21 608,2-3-88,0 1-96,5-19-424,-7 21 384,1 1-64,1 3-40,5-25-280,-3 27 200,1 1-24,0 0-80,2-28-96,0 31 89,0-1 7,0 0-40,0-30-56,5 29 40,9 1-24,-10-2 8,-4-28-24,14 24 56,-11 2-32,11-2 24,-14-24-48,4 23-16,1 0 16,11-1 16,-16-22-16,3 19 0,2 1 0,-1-3-32,-4-17 32,5 16-24,0-9-56,0 10-8,-5-17 88,6 5-201,-3 2-367,1 0-344,-4-7 912,0 5-1296,0 1-448,0-5-377,0-1 2121,-2 2-3161,-2 0-5448,4-2 8609</inkml:trace>
  <inkml:trace contextRef="#ctx0" brushRef="#br0" timeOffset="2287">1596 639 16691,'0'0'0,"0"-5"1240,0 5-1240,3-5 544,2 0-303,15-1-73,-20 6-168,15-3 120,1 3 24,5-4 40,-21 4-184,22-3 200,3 0 64,-25 3-264,26-4 296,3-1-56,3 1-64,1-1-72,-33 5-104,36-3 8,6-1-16,0 1-120,-42 3 128,45-4-632,-1 1-713,-3-1-903,-41 4 2248,40-3-3689,-1-2-4521,-39 5 8210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6:32.0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49 118 7945,'0'0'0,"0"0"0,-2 0 992,-1-3-391,1 3-161,2 0-440,-3 0 360,1-4 16,0 4 104,2 0-480,-2 0 560,1 0 88,-1 0 80,2 0-728,0 0 720,-2 2-31,0 0-41,2-2-648,-1 2 600,-1-1-24,-2 1 16,4-2-592,-1 4 560,-3-3-48,2 3-16,1-2-47,-1 1-33,0 1-8,0-1 24,1-1-48,-1-1 24,2-1-408,0 2 432,-2 0-40,2 0 16,0-2-408,0 1 368,0-1-48,0 2-24,0-2 9,0 0-305,0 0 312,0 0-40,0 0 0,0 0-1128,0 2 1976,0-2-864,0 0 8,0 0-264,4 0 248,-4 0-48,3 0-32,-3 0-168,5 0 192,1 0-24,-1 0-40,-5 0-128,16 0 112,-13 0-8,16 0-64,-19 0-40,5-4 88,18 1-32,-4-1-24,-19 4-32,19-5 88,6 2-16,1-1 32,-26 4-104,26-3 80,0-1 0,-2 1-80,1-1 40,1 4 32,-4-3 16,-22 3-88,25 0 56,-3 0 8,-1 0-8,-21 0-56,18 0 72,-3 0 16,1 2-24,-16-2-64,16 1 40,-2 3 32,-9-1 16,-5-3-88,15 6 96,-11-1-55,1 0-41,-5-5 0,14 5 16,-10 2 16,-1 0 72,-3-7-104,3 14 88,1-9-48,1 2 24,-5-7-64,4 16 40,-4-11 56,0 11-8,0-16-88,0 5 40,0 12 8,0-10 16,0-7-64,-2 20 88,-2-14-16,-1 15 16,5-21-88,-5 14 32,-2 2 64,0 1-8,7-17-88,-7 18 72,0 1-8,0 2-32,7-21-32,-14 24 16,9 0 40,-9 1-24,14-25-32,-5 24 32,-2 1 24,0 1-40,7-26-16,-14 24 64,9 0-16,0-1-32,5-23-16,-7 21 0,0 2 24,1-3 8,6-20-32,-5 21 32,2 0 16,-1 0-80,4-21 32,-3 17-32,1 1 32,-3-2 16,5-16-16,-4 13 48,1-6-48,-1 13 0,4-20 0,-1 5 16,-3 10 24,2-9 24,2-6-64,-1 7 16,-1 7-16,0-11-48,2-3 48,-1 5-16,-1 0 32,0-3-16,2-2 0,0 2 16,0 0-16,0-2 16,0 0-16,0 0-48,0 0-136,0 0-272,0 0 1144,0-4-2144,0-1 319,4-9-407,-4 14 1544,3-3-2072,2-11-505,-1 8-512,-4 6 3089,5-19-4137,0 14-4856,-5 5 8993</inkml:trace>
  <inkml:trace contextRef="#ctx0" brushRef="#br0" timeOffset="698">853 157 12594,'0'0'0,"-2"0"3697,0 0-2777,1 0-400,-1 0-200,2 0-320,0 5 352,0 2 17,0 9 95,0-16-464,-2 5 584,2 12 120,0-12 88,0-5-792,-2 16 792,1-9-80,-1 9-168,2-16-544,-2 14 417,0-7-89,2 8-64,0-15-264,0 5 192,0 13-64,4-13 24,-4-5-152,5 16 128,11-11-8,-13 2 8,-3-7-128,16 7 56,-11 0 16,16-2 24,-21-5-96,16 5 104,1 0-8,-1 1-8,-16-6-88,21 5 64,0-2 40,3 1-8,-24-4-96,23 5 56,-6 0-8,0 9 8,-17-14-56,14 5 40,-8 15 80,11-13 8,-17-7-128,3 20 96,1-4 24,-4 1-8,0-17-112,3 16 144,-3 2 32,0-1-16,0-17-160,-1 19 176,-3 0-32,-1 0 8,5-19-152,-7 18 176,-7-1-32,9 2-23,5-19-121,-16 19 88,9-1-8,-12-1 8,19-17-88,-7 16 88,-12 0-16,12-1 8,7-15-80,-17 7 88,11 9-32,-9-11 8,15-5-64,-6 7 48,0-2-48,-8 0 8,14-5-8,-2 6 32,-3-3-16,-9-1 0,14-2-16,-4 2 0,-10-2-16,11 0 16,3 0 0,-7-4-120,-9 1-280,11-3-393,5 6 793,-14-15-1264,9 11-480,-13-13-481,18 17 2225,-5-5-2744,-10-18-1129,9 6-6097,6 17 9970</inkml:trace>
  <inkml:trace contextRef="#ctx0" brushRef="#br0" timeOffset="699">801 52 15363,'0'0'0,"0"0"0,0-14 3288,0 11-2455,3-11-401,-3 14-432,4 0 352,1-4-48,9 1 104,-14 3-408,5-3 544,12-1 40,-11 4 8,-6 0-592,17-3 552,-3 3-127,2-4-97,-16 4-328,17 0 256,2 0-88,6 0-72,-25 0-96,22 0 0,6 0 0,2 0 16,1 0-8,-31 0-8,31 0-8,1 2-144,1 0-472,-33-2 624,33 1-1329,0 1-1079,2 0-929,-35-2 3337,31 2-4985,-3-1-3193,-28-1 8178</inkml:trace>
  <inkml:trace contextRef="#ctx0" brushRef="#br0" timeOffset="978">1387 411 11546,'0'0'0,"0"0"5145,0 0-5145,0 0 1160,0 0-624,0 1-224,0-1-312,0 6 217,5-1 55,1 9 24,-6-14-296,5 5 296,9 9 56,-11-7 40,-3-7-392,5 17 368,11-10 16,-12 9-8,1-9-64,10 10-8,-11-3-40,-4-14-264,5 14 240,11 0-32,-13-7-16,-3-7-192,4 19 136,1-5-15,0-7-1,-5-7-120,5 19 112,1-12 8,-3 9 8,-3-16-128,0 5 80,0 11 32,0-11-8,0-5-104,0 14 136,-2-11 8,-3 3-24,5-6-120,-14 13 128,9-7-16,-2-1 0,7-5-112,-17 7 80,10-2-8,-12 0-16,19-5-56,-16 6 72,0-1 8,2 0-8,14-5-72,-14 5 72,-1-1-56,8-1-32,7-3 16,-16 2 16,11 0-16,-2-1-32,7-1 32,-5 0-112,1 0-152,2 0-224,2 0 488,0 0-744,0-5-177,14 0-215,-14 5 1136,6-16-1488,13 11-329,-2-16-511,-17 21 2328,19-15-3057,2-3-5248,-21 18 8305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6:33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1 14923,'0'0'0,"-7"5"1576,-9 16-888,16-21-688,-7 21 488,-9 1 80,13-3 121,3-19-689,-5 19 864,-2 2 128,1 0-24,6-21-968,-6 21 896,0-2-176,1 2-175,5-21-545,-3 19 400,1 0-120,2 1-72,0-20-208,3 15 168,13 1-32,-2 0-24,-14-16-112,14 15 72,2-1-16,3-7-16,-19-7-40,22 16 40,3-15-24,2 5-16,3-5-56,1-1-248,2 0-1040,-33 0 1344,34-3-2681,2-11-2112,1 0-5697,-37 14 10490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6:39.1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15 197 9105,'0'0'0,"0"-3"1353,0-1-121,-2 4-128,2 0-96,-2 0-79,2 0-929,-2 0 840,1 0-64,1 0-56,0 0-720,0 0 680,0 0-40,0 4-7,0-4-633,0 5 648,0 2 16,0 7-16,0-14-648,0 5 632,3 14 8,1-3-40,-4-16-600,3 16 593,-3 5-65,4-2-88,-4-19-440,3 22 448,-3 4-16,4-1-8,-4-25-424,3 28 440,-3 1-96,3 1-40,1-1-32,-4-29-272,0 26 208,3 2 8,-3 0-80,0-28-136,0 26 112,4-1 8,-4-1-48,0-24-72,5 23 104,-1-1-39,-1 1-9,-3-23-56,0 21 48,4 0 24,-1-4 0,-3-17-72,0 17 48,0-1-16,0 0-8,0-16-24,0 7 48,-2 10-16,-1-12-16,3-5-16,-4 16-32,1-11-40,-1 0-200,4-5 272,-3 6-369,-1-1-215,1-3-200,3-2 784,-5 1-960,1 1-248,-1-2-289,5 0 1497,-5 0-1880,0-3-537,-1-3-583,6 6 3000,-5-14-3585,2 9-4297,3 5 7882</inkml:trace>
  <inkml:trace contextRef="#ctx0" brushRef="#br0" timeOffset="494">307 163 15075,'0'0'0,"0"-6"1024,5-8-320,11 11-256,-11-2-120,-5 5-328,16-14 320,1 10 64,2 1 105,-19 3-489,21-5 528,2-9 16,-4 14-8,-19 0-536,22-5 552,3 1 112,1 1 112,-26 3-776,26 0 856,-3 0-15,-2 3-121,-21-3-720,19 5 672,-2 11-80,-1-9-16,-16-7-576,5 22 520,0-4-80,-1 5-40,-4-23-400,3 20 313,-3 5 63,0-1-128,0-24-248,-2 26 248,-5 2-56,-10 3-56,17-31-136,-7 30 200,-12 0-48,3 1-16,16-31-136,-17 29 96,0 1-8,-1-2 8,18-28-96,-19 24 72,2 1-24,10-3 16,7-22-64,-18 23 104,11-4-40,-7-2 64,14-17-128,-1 18 24,-1-3-8,2 1 32,0-16-48,14 16 0,-9-1 32,12-1 0,-17-14-32,20 7-32,2 11 32,6-11-16,-28-7 16,31 14 0,1-11 64,1 2-32,-33-5-32,38 6-64,2-5-280,2 1-240,-42-2 584,42 0-880,-2 0-281,0 0-255,-40 0 1416,40 0-1840,0-3-657,-2-3-687,-38 6 3184,35-5-4513,-2-11-4889,-33 16 9402</inkml:trace>
  <inkml:trace contextRef="#ctx0" brushRef="#br0" timeOffset="1046">1281 107 10058,'0'0'0,"0"-4"2760,0-1-1455,0 5-1305,0-5 832,0 2-200,0-1 72,0 4-704,0 0 824,0 0 104,0 0 49,0 0-3706,-1 0 6434,1 0-2721,-2 0-40,2 0-944,-4 2 912,-1 1-71,0 2-65,5-5-776,-5 7 712,0 7-64,-2-8-64,7-6-584,-7 13 536,-7-7-24,10 11 32,4-17-544,-5 14 433,-9-7-49,11 12-80,3-19-304,-6 14 272,-1 2 16,2-2-88,5-14-200,-7 15 184,2 1-152,0 0 40,5-16-72,-5 15 80,3-1 8,2 0 8,0-14-96,0 7 0,0 9 16,0-9-16,0-7 0,0 14 16,3-9-16,3 0 16,-6-5-16,5 7 16,9-2 24,-11 0 24,-3-5-64,18 4 32,-13-2-64,14-1 16,-19-1 16,16 2 0,-1-2 32,1 0 48,-16 0-80,16 0 0,-1 0-16,-1 0-16,-14 0 32,18 0 16,-3 0 0,3 5-16,-18-5 0,15 6 0,-1 8 16,0-9-32,-14-5 16,5 15 32,14-8-16,-13 13-16,-6-20 0,15 15-16,-9 3 64,-1-1-48,-5-17 0,15 17 24,-11 3 8,-1 0-64,-3-20 32,6 20 32,8-3 0,-11 2 16,-3-19-48,4 19 48,-1 0-64,-3 1 0,0-20 16,0 17 32,3 0-16,-3-3 48,0-14-64,0 14 8,0 0 24,0-7 64,0-7-96,-3 16 32,-2-11 48,0 2-48,5-7-32,-7 14 16,-7-12 24,8 3 24,6-5-64,-6 5 48,-10-2-48,2 1 64,14-4-64,-7 3 0,-14-1 32,7-2 0,14 0-32,-16 0-64,-3 0-48,0-3-88,19 3 200,-17-6-360,-2 1-152,0-9-96,19 14 608,-18-3-848,-3-2-225,21 5 1073,-21-18-1352,0 13-560,-1-16-433,3 5-463,19 16 2808,-19-15-3273,5-4-328,8-4-4561,6 23 8162</inkml:trace>
  <inkml:trace contextRef="#ctx0" brushRef="#br0" timeOffset="1422">1227 53 20436,'0'0'0,"0"-5"1296,6 1-632,8-1-328,-14 5-336,3-3 400,13 3 185,-2 0 191,-14 0-776,14 0 912,-1 0-88,1 0-72,-14 0-752,16 0 592,0 0-128,1 0-95,-17 0-369,19 0 192,0 1-8,2 1-8,-21-2-176,25 2 88,3 0 24,1-2-24,-29 0-88,31 1-48,1-1 24,1 0-88,-33 0 112,36 0-496,3 0-497,1-5-975,-40 5 1968,41-14-3473,1 9-1920,-2-14-5497,-40 19 10890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6:38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345 0 11642,'0'0'0,"-2"6"2344,2-6-2344,-1 15 1129,-1 4-209,0 7-136,2-26-784,-3 32 736,-2 3-8,-1 3-15,6-38-713,-5 38 624,2 2-88,-3 0-104,6-40-432,-3 37 312,-1 1-56,1-3-48,3-35-208,-4 36 144,1-1-56,1 0-8,2-35-80,-1 33 40,-1 0 8,2-3 8,0-1-40,0 1 32,3-4-24,1 0 16,-4-26-40,3 23 40,1-2-8,-4-4-32,0-17 0,3 16 8,-3-2 32,4-9-16,-4-5-24,0 15 0,0-9-64,3-1-232,-3-5 296,0 3-560,0-1-240,0 0-336,0-2 1136,0 0-1481,0 0-583,0 0-657,0 0 8987,-2-5-20701,2 5 14435</inkml:trace>
  <inkml:trace contextRef="#ctx0" brushRef="#br0" timeOffset="368">1 397 15339,'0'0'0,"0"0"0,0-3 3497,3-1-2401,11-1-440,-14 5-656,4-4 376,13 4-40,-12-3 96,-5 3-432,21 0 480,-7 0 48,0 0 24,-14 0-552,14 0 449,1 0-81,5 0-32,-20 0-336,20-4 288,3 4 16,0-3-32,-23 3-272,26-3 176,2-1-56,3 4-40,-31 0-80,31-3 48,2-1-24,6 1-40,-39 3 16,43-6-184,2 3-392,4-1-584,-49 4 1160,44-3-2121,-3-1-1264,-1 1-7265,-40 3 10650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6:42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63 897 10858,'0'0'0,"-1"-4"1240,-3 1-248,1-1-144,3 4-848,-4-5 785,3 2-25,-3-1-16,4 4-744,-2 0 784,1-3 56,-1 3 8,2 0-848,0 0 793,0 0-89,-2 0-160,2 0-544,0 0 408,0 0-48,0 0 80,0 0-1648,4 0 2880,-1 3-1168,2 3 49,-5-6-553,6 5 384,-1 0 24,10 2-32,-15-7-376,4 14 320,12-9 32,-3 11-48,-13-16-304,6 5 304,15 12-120,-4-3 40,-17-14-224,16 14 136,-1 2 8,-1-1 40,-9 5-128,16-1 64,-7 2-48,-14-21-72,5 22 24,13-1 40,-15 4 8,-3-25-72,6 22 16,7 3 40,-9-3 64,-4-22-120,3 24 40,1-3 104,-1 0-40,-3-21-104,0 21 72,0 0 48,0 2-56,0-23-64,-3 22 72,-4 1-16,-7-1 17,14-22-73,-14 21 64,0-1-8,7-1 32,7-19-88,-19 19 48,12-2 0,-12 1 24,19-18-72,-14 15 32,0 1 8,-2-2 8,16-14-48,-15 14-64,-3-9 24,-1 11-8,19-16 48,-15 5-40,-1 9 8,9-9 0,7-5 32,-16 5-72,2 0 56,9 1 48,5-6-32,-14 1 0,13 1 0,-1-2-273,2 0 273,-4 0-384,3 0-112,-1-5-168,2 5 664,0-16-688,0 11-168,5-16-152,-5 21 1008,14-17-1169,-9-2-159,18-4-104,-23 23 1432,17-26-1513,4-2-87,5-2-200,-26 30 1800,25-31-2193,2-2-1295,-1 0-2818,-26 33 6306</inkml:trace>
  <inkml:trace contextRef="#ctx0" brushRef="#br0" timeOffset="393">432 947 11146,'0'0'0,"0"0"0,-1 0 1688,-1-3-351,0 3-225,2 0-1112,-2 0 976,-1 0-72,-1 2 0,4-2-904,-3 5 913,-2 2-1,0 8-64,5-15-848,-6 14 768,1 0-48,2 4-72,3-18-648,-6 17 625,3 2-81,-2 2-48,5-21-496,-6 19 416,3 2-64,-2 2 8,5-23-360,-4 22 328,1 3-8,1-3-48,2-22-272,-3 23 200,1 0-8,2-4-48,0-19-144,0 19 144,0 0-40,3 0-80,-3-19-24,4 19 48,1 0-64,0-1 48,-5-18-32,16 17 24,-11-1-24,13-2 32,-18-14-32,15 7-16,1 8-8,3-11-304,-19-4 328,19 5-720,5 0-528,3-1-737,-27-4 1985,29 2-2624,4-2-1201,-1-4-6393,-32 4 10218</inkml:trace>
  <inkml:trace contextRef="#ctx0" brushRef="#br0" timeOffset="2082">662 53 12730,'0'0'0,"0"-4"1737,0-1-913,0 5-824,5-3 568,9-1-216,-9 1-88,-5 3-264,21-4 224,-5 1 16,1-1 64,-17 4-304,20-3 400,0-2 104,0 1 113,-20 4-617,20-3 632,1-1 0,4 4-88,-25 0-544,22-3 472,3 3-72,-4 0-80,-21 0-320,20 2 304,-2 1-56,-3 4-56,-15-7-192,14 16 184,-8-2-16,8 1 40,-14-15-208,0 16 240,0 3-7,0-2-33,0-17-200,0 21 168,-2-3 32,-3 1-32,5-19-168,-6 19 168,-9 2-8,9 0-88,6-21-72,-19 21 72,12-1 24,-12 1-40,19-21-56,-15 18 80,1-1-32,0-3-24,14-14-24,-14 14 56,9-7-40,-11 9 24,16-16-40,-2 5-24,-1 2-8,1 0 32,2-7 0,0 7 32,0-2 24,5 0-48,-5-5-8,5 5 0,13-1-24,-13-1 8,-5-3 16,23 2-16,-6 0 8,0 0-8,-17-2 16,21 1 0,2 1-16,0 2 16,-23-4 0,24 3-16,-1 2 8,-3 0 32,-20-5-24,20 7 0,-5 7 16,-10-8-16,-5-6 0,18 5-40,-15 9 24,3-9 32,-6-5-16,3 14 24,-3-9 32,0 11 16,0-16-72,0 7 72,-2 8 8,-5-8 64,7-7-144,-15 14 128,8-9 40,-14 11 0,21-16-168,-16 5 120,-1 9-8,-2-9 0,19-5-112,-21 6 72,2-1 0,-1 2-16,20-7-56,-19 5 48,2 0 8,0 1-24,17-6-32,-16 1 40,-2 1-40,5-2-40,13 0 40,-14 0-120,7 0-312,-9-3-400,13-1-512,3 4 1344,-6 0-2049,1-3-823,0-1-1673,5 4 4545,-4-3-9218,4 3 9218</inkml:trace>
  <inkml:trace contextRef="#ctx0" brushRef="#br0" timeOffset="2493">1637 620 18796,'0'0'0,"0"0"0,-2 2 1736,2 3-904,0 9-456,0-14-376,0 16 224,0 5 0,0 3-16,0-24-208,3 24 296,2 2-16,9 4 0,-14-30-280,0 30 297,6 3-33,-3 2-24,-3-35-240,4 34 208,-1 3-56,1-1-24,-4-36-128,3 37 64,-3-1-8,4-1 32,-4-35-88,0 35 40,3 0 0,-3 0 0,0-35-40,0 33 48,0-4 16,0-1-8,0-28-56,0 26 56,0-1-40,0-1 0,0-24-16,0 23 24,3-3-8,-3-4 24,0-16-40,0 14 0,0 0-8,0-9-40,0-5 48,0 16-416,0-13-304,-1 3-393,1-6 1113,-4 5-1560,-1 0-200,0-3-625,5-2 2385,-5 2-3144,-1-2-5530,6 0 8674</inkml:trace>
  <inkml:trace contextRef="#ctx0" brushRef="#br0" timeOffset="2843">1261 1168 14499,'0'0'0,"0"-3"4665,0-1-3273,5-1-528,12 2-176,-3 3 16,-14 0-704,18-4 673,1 4-57,2 0-192,-21 0-424,22-3 320,6 3-128,3-4-32,-31 4-160,33 0 64,6-3 8,-1-1-32,-38 4-40,44-5 56,3 0-56,5 0-192,-52 5 192,57-6-728,2-7-713,0 9-1031,-59 4 2472,60-5-4009,-1-13-6193,-59 18 10202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00.822"/>
    </inkml:context>
    <inkml:brush xml:id="br0">
      <inkml:brushProperty name="width" value="0.04997" units="cm"/>
      <inkml:brushProperty name="height" value="0.04997" units="cm"/>
    </inkml:brush>
  </inkml:definitions>
  <inkml:trace contextRef="#ctx0" brushRef="#br0">92 10 11842,'0'0'0,"-2"0"2985,-2 0-1353,4 0-1632,-3 1 1184,-1 3-232,3 6-63,1-10-889,-1 4 808,-1 9-8,1-2-128,1-11-672,-1 12 552,1-1-88,0 1-48,0-12-416,0 12 425,0-2-41,0 1-16,0-11-368,0 5 280,2 9-64,1-10 0,-3-4-216,4 13 168,6-9-16,-6 8-40,-4-12-112,13 5 72,-2 6 24,1-7 32,-12-4-128,14 4 144,2-1-16,-1 1-40,-15-4-88,17 4 112,2 0 16,-1 0 48,-18-4-176,18 4 200,-1 0-8,-1 1-48,-16-5-144,14 11 144,-1-7 0,-2 6 16,-11-10-160,4 5 192,9 10-16,-11-5 33,-2-10-209,4 13 152,0 0 24,-1 2 24,-3-15-200,2 14 160,-2 2 40,0-1-56,0-15-144,0 17 112,-2-1-72,-2 1 40,4-17-80,-4 16 88,-9-1 48,9 1 0,4-16-136,-15 13 80,10 0 24,-9-1 8,14-12-112,-11 12 56,1-1 24,-2 0-64,12-11-16,-10 5 32,-2 8-32,2-9 16,10-4-16,-6 10 56,-7-7-24,8 1-32,5-4 0,-13 4-16,3 0-72,4-2-56,6-2 144,-13 2-168,3-1-168,-1-1-208,11 0 544,-10 0-936,5-3-529,-8-1-599,13 4 2064,-6-11-2937,-7 8-848,3-10-960,10 13 4745,-12-10-8810,12 10 8810</inkml:trace>
  <inkml:trace contextRef="#ctx0" brushRef="#br0" timeOffset="1">1 57 10842,'0'0'0,"0"0"0,0-4 7489,2-7-5992,9 9-561,-11 2-936,3-3 720,7 1-72,-6 2 32,-4 0-680,16-3 713,-6 0 23,-6 1-24,-4 2-712,16-3 672,-12 3-136,11-3-40,-15 3-496,13 0 400,0-2-88,2-1-48,-15 3-264,15 0 56,1 0-56,1-2-32,-17 2 32,18 0-72,3-3-16,0 0-104,0 3-288,1-2-408,0-1-672,-22 3 1560,23 0-2433,-2 0-807,-2-2-6931,-19 2 10171</inkml:trace>
  <inkml:trace contextRef="#ctx0" brushRef="#br0" timeOffset="2">512 180 13706,'0'0'0,"2"0"2153,-2 0-2153,4-3 1104,0 3-400,8 0-56,-12 0-648,2 0 641,2 0 7,11 1-8,-15-1-640,4 2 584,10-1-8,-2 0 24,-12-1-600,10 1 576,1 1-8,0-1-87,-11-1-481,11 1 440,1 2-16,-1 0 8,-11-3-432,11 4 440,-1-1-48,-6 1-32,-4-4-360,15 4 296,-11 1-32,6 1-8,-10-6-256,3 10 248,-1-7-16,1 7-24,-1-6-32,-2 9-16,0-2-7,0-1-9,-1 3-8,-3 0-32,4-13-104,-5 15 72,-8-1 8,9 0-24,4-14-56,-14 16 32,2 1 40,1 0 8,11-17-80,-11 17 32,-1-3 56,7 1-48,5-15-40,-13 11 32,9 1 64,-7 1-88,11-13-8,-4 11 32,0 0 16,3 0-64,1-11 16,-1 4 16,0 9 16,1-9-64,0-4 32,0 10 48,2-6-40,2 0-8,-4-4 0,4 5 0,8-1 0,-8 2 16,-4-6-16,13 3 16,-9 1-32,11-1 0,-15-3 16,12 1-8,0 1-24,-2-1 32,-10-1 0,11 1-64,0-1-24,0 0-32,-11 0 120,10 0-152,1 0-56,-1-2-104,-10 2 312,4-3-481,9 0-191,-9-1-280,11 1-408,-12-1-481,9-7-575,-12 11 2416,3-2-2961,-1-9-1048,2 7-4824,-4 4 8833</inkml:trace>
  <inkml:trace contextRef="#ctx0" brushRef="#br0" timeOffset="3">509 406 14531,'0'0'0,"-1"0"4593,1 0-4593,-3-3 1640,1 3-808,2 0-400,0 0-432,0 0 208,11 0-48,-7 0-40,-4 0-120,16 0 176,-12 1-16,13 1 64,-17-2-224,13 0 256,0 1 1,1-1 31,-14 0-288,16 1 224,0-1-80,2 0-32,-18 0-112,18 0 40,4 0-24,1 0 0,-23 0-16,23 0-96,2-2-152,1-1-529,-26 3 777,25-4-1864,0-6-1441,-3 10-7737,-22 0 11042</inkml:trace>
  <inkml:trace contextRef="#ctx0" brushRef="#br0" timeOffset="381">1177 155 12210,'0'0'0,"0"0"0,0 1 1168,0 3-359,0 0 7,0-4-816,0 12 808,0-8 48,0 9 24,0-13-880,2 11 864,1 1 9,-3 1-17,0-13-856,2 13 760,-2 2-88,0-2-96,0-13-576,3 13 472,-3 0 0,3 1-39,-3-14-433,0 15 368,2-1-56,1 0-8,-3-14-304,0 16 280,3-2-32,-1 2-8,-2-16-240,3 14 200,-1 1-48,2-2 8,-4-13-160,3 12 128,-1-2-16,1-5 0,-3-5-112,3 13 56,-3-7-8,2 4-24,-2-10-24,0 4 32,0 1 8,0 6-64,0-11 24,0 2-88,0 2-112,0-1-112,0-3 312,0 1-536,0 2-344,-1-2-609,1-1 1489,-3 1-2168,1-1-609,-2 0-1184,4 0 3961,-4-2-8985,4 2 8985</inkml:trace>
  <inkml:trace contextRef="#ctx0" brushRef="#br0" timeOffset="1195">1072 318 13050,'0'0'0,"0"0"1561,3 0-401,-3 0-1160,2 0 912,9 0-128,-9 0-104,-2 0-680,13 0 625,-2 0-33,-1 0-48,-10 0-544,12 0 512,0 0 0,2 0-24,-14 0-488,15 0 424,-2 0-56,1 0-88,2 0-80,1 0-32,2-3 0,-19 3-168,21-2 144,0-1-64,-3 1-40,-18 2-40,21-3-120,-1-1-192,-1 0-376,-19 4 688,21-4-1536,-2 0-1025,-2 0-2944,-17 4 5505,14-4-8514,-14 4 8514</inkml:trace>
  <inkml:trace contextRef="#ctx0" brushRef="#br0" timeOffset="1196">1561 216 13458,'0'0'0,"-2"0"3553,2 0-3553,-1 1 1296,-2 1-671,2 2-249,1-4-376,0 5 360,0 7 40,0-8 0,0-4-400,0 13 448,0-3 24,0 0 64,0-10-536,3 12 584,-3 0-16,0 0 1,0-12-569,0 12 536,0-1-96,0 1-32,0-12-408,0 10 360,2 1-16,2-1-24,-4-10-320,4 6 248,0 5-32,0-7-56,-4-4-160,11 11 184,-8-7-24,8 0-32,-11-4-128,4 4 136,6-2-64,-7-1 32,-3-1-104,12 0 104,-10 0-8,9 0 24,-11 0-120,2-3 48,9-9-8,-7 8-8,-4 4-32,13-13 88,-9 9-32,9-11 9,-13 15-65,4-3 56,7-12-72,-8 11 80,-3 4-64,4-11 72,9 8 32,-10-1-16,1-6-24,-4 10-64,3 0 16,1-3-8,-4 3-8,11 0 64,-11 0 8,4 0 24,6 1-56,-10-1-40,0 3 48,4 2-16,7 6-8,-11-11-24,2 10 80,9 2-40,-9 1 40,-2-13-80,12 17 56,-9 1 8,-3-18-64,4 20 88,9-1 16,-11 1-8,1-1-8,-3-19-88,10 19 80,-10-1-48,4 0 40,-4-18-72,4 20 80,0-3 8,0 1-8,-4-18-80,3 18 88,-1 1 8,-2-2 8,0-17-104,0 17 184,0-2-24,0-2 40,0-13-200,0 15 184,-2-1 24,-2-1 40,4-13-248,-11 15 232,7-2 40,-6 0-48,10-13-224,-12 12 176,2-1-32,-3 0 0,13-11-144,-14 5 33,1 8-33,-2-9 0,-2 6 0,-2-6 0,2 7 0,17-11 0,-17 2 0,0 2 0,-1-1 0,18-3 0,-19 2 0,0 0 0,2-2 0,17 0 0,-17 0 0,4 0 0,0-4-145,13 4 145,-12-4-544,9-8-368,-8 8-432,11 4 1344,-1-11-2097,-1 0-1031,1-1-1241,1 12 4369,-1-14-7874,1 0-840,0 14 8714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6:46.6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23 107 11290,'0'0'0,"-2"0"1472,2 0-1472,-3-4 848,-2 4-119,-1 0-65,6 0-664,-3 0 640,1-3 40,0 3 40,2 0-720,0 0 688,0 0-64,0 0-87,0 0-2386,0-4 4154,0 1-1881,6-1-16,-6 4-408,13-3 392,-7-1 32,15-1 24,-21 5-448,17-14 424,2 11 16,4-11-48,3 10 0,2-10-39,0 9-17,1 0-48,1-9-16,1 14-16,-31 0-256,30-3 232,-3 3-8,-2 0-72,-25 0-152,19 0 144,-3 1 8,-11 5-8,-5-6-144,15 7 152,-15 6 24,0-7-8,0-6-168,4 19 200,-4-3 64,-2 3-24,2-19-240,-5 21 216,-11 1-8,9 4-80,7-26-128,-20 25 136,2-1 8,-1 2-56,19-26-88,-23 23 88,1 1-24,1 0-24,21-24-40,-23 21 64,4 2-24,2-2-7,17-21-33,-14 21 32,9 0-8,-9-2-8,14-19-16,-2 17 64,0-3-80,2 0 0,0-14 16,0 16 16,5-9-64,13 12 32,-18-19 16,5 14-24,14 1-24,0 1 31,2 0 1,-21-16 16,24 15-8,4 1-24,0 0 32,-28-16 0,28 15-32,-2 1 64,0 1-32,-26-17 0,23 16 16,-4 0 24,0 1-80,-19-17 40,18 16-32,-5 1-16,1 1 24,-14-18 24,6 17-32,8-1 64,-14-1-32,0-15 0,3 14 24,0-7 72,-3 11-23,0-18-73,0 6 56,0 10-40,-1-11-16,1-5 0,-7 16 0,-9-9 0,11 10 32,5-17-32,-19 6 16,3 9 8,-1-10 24,17-5-48,-18 6 16,1 8 0,-2-11-32,19-3 16,-19 5-16,-2 2 32,-2-2 56,23-5-72,-23 6-16,3-5 48,-3 1 0,23-2-32,-19 2-16,1-2 56,1 0-24,17 0-16,-16 0 16,9-4-16,-8 1-256,15 3 256,-5-5-601,-1-11-423,3 13-424,3 3 1448,-2-16-1712,2 11-233,0-18-199,0 23 2144,4-16-2585,1-1-520,10 0-5360,-15 17 8465</inkml:trace>
  <inkml:trace contextRef="#ctx0" brushRef="#br0" timeOffset="636">609 528 14371,'0'0'0,"0"0"0,0 0 3560,0-4-2447,4 4-425,1 0-152,0 0 128,9 4 32,-14-4-696,5 5 600,13 0-56,-4 11-104,-14-16-440,15 5 353,-1 11-9,2-9-56,-16-7-288,16 17 256,-1-3 24,3 0 0,-18-14-280,15 14 296,3 2 40,-3-1-56,-15-15-280,6 18 248,13-3-96,-14 5-48,-5-20-104,5 17 104,9 2-64,-14-2 32,0-17-72,5 18 40,-1-1 32,-1-1 32,1 0-32,-4-2 32,0 1-16,0-15-88,0 16 56,0-1 0,-4-1 16,4-14-72,-5 14 48,-2-7-8,-7 12 40,14-19-80,-5 7 24,-9 9 48,7-11-24,7-5-48,-14 7 32,9-2 40,0 1-56,5-6-16,-14 5 24,12-2-8,-3-1-16,5-2 0,-5 0-280,1 0-240,1 0-360,3 0 880,-2-5-1312,2-11-169,0 11-279,0 5 1760,3-23-1840,13 6-113,-11-2-271,-5 19 2224,21-25-2497,-5 3-2904,1-2-128,-17 24 5529</inkml:trace>
  <inkml:trace contextRef="#ctx0" brushRef="#br0" timeOffset="637">1044 472 12602,'0'0'0,"-3"0"1849,3 0-1849,-5-3 1192,-1 3-216,0 0-72,6 0-904,-7 0 888,1 0-15,-1 5-17,7-5-856,-7 14 792,0-9 8,-6 11-24,13-16-776,-6 14 728,-9 0-15,9 1-65,6-15-648,-5 19 624,-2-1-48,0 3-88,7-21-488,-5 21 432,0 1-112,3 1-56,2-23-264,0 21 128,0 1-40,5 1-16,-5-23-72,18 23 64,-4-3 32,1 0 8,-15-20-104,18 17 64,1-1 24,2-9 1,-21-7-89,22 15 88,3-10-32,3 9-56,-28-14 0,26 6 0,2 1-24,-1-2 24,-27-5 0,28 5 40,2-3-40,-2-2-72,-28 0 72,27 0-441,3 0-479,0-4-640,-30 4 1560,29-5-2449,3-11-679,-3 11-1385,-29 5 4513,30-15-9650,-30 15 9650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6:48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 13258,'0'0'0,"0"0"1673,0 0-705,0 0-968,0 0 632,3-4-200,1 4-48,-4 0-384,5 0 400,9-3 88,-9 3 73,-5 0-561,18-4 536,-13 1 24,16 3-72,-21 0-488,15-4 472,3 1 16,1 3-24,-19 0-464,19 0 472,2 0-56,-2 0-32,-19 0-384,21 0 377,-2 2-33,-3 3 40,-16-5-384,15 7 328,-9 10-48,8-10 0,-14-7-280,3 19 264,1-5-24,-1 2 0,-3-16-240,0 15 232,0 3-64,-2 1 32,2-19-200,-3 21 192,-2 0-24,-2 0-48,7-21-120,-14 21 72,8-2 0,-9-2-48,15-17-24,-7 17 88,-11-1 16,13-2 32,5-14-136,-7 14 128,2-7-40,0 9 16,5-16-104,-4 5 16,3 2 40,1 0 16,0-7-72,0 7 64,5-2-24,12 0 24,-17-5-64,16 4 0,3-1 57,4-1 31,-23-2-88,28 0 72,5 0-40,3-4-361,-36 4 329,42-3-704,1-2-672,3-9-960,-46 14 2336,47-4-3153,0-11-1496,1 11-5337,-48 4 9986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6:49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 10706,'0'0'0,"0"-5"5905,0 5-5905,0-5 1088,5-9-568,0 14-240,-5 0-280,16-4 168,-12 1 25,15-1 47,-19 4-240,14 0 264,3-3 40,4-1 24,-21 4-328,21-3 288,1 3 24,1-4-32,-23 4-280,24 0 296,-1 0 40,3 0 24,-26 0-360,23 0 400,1 2-16,0 2-56,-24-4-328,23 5 272,-2 2-23,-4 7-33,-17-14-216,6 5 232,11 11 56,-14-9 16,-3-7-304,4 17 320,-1-3 0,-3-7-96,0-7-224,0 19 184,0-3-56,-5-1 0,5-15-128,-14 18 128,7 1-16,-12 0-16,19-19-96,-16 19 72,1 0-8,-1-3 16,16-16-80,-17 17 72,3-3-24,0 2-8,14-16-40,-14 14 16,9 0-32,-2-7 48,7-7-32,-5 15 16,3-9-16,2 9 24,0-15-24,0 6-40,14 9 24,-9-10 0,-5-5 16,23 16-16,-3-11 48,7 9-16,-27-14-16,29 7 16,2 9-8,1-11-16,-32-5 8,35 19-16,-4-5 0,0 2-16,-31-16 32,30 15 16,-2-1-16,-6 0 0,-22-14 0,21 14 0,-3 0 0,-3 2 32,-15-16-32,14 14 0,-9 1-32,9-1-24,-14-14 56,0 14-16,4 0 32,-4 0 144,0-14-160,0 14 248,0 0 40,-4 2 32,4-16-320,-14 7 248,7 12-40,-10-12-55,17-7-153,-14 15 112,-2-8-32,1 11 8,15-18-88,-19 7 56,1 10-56,-1-12 16,19-5-16,-21 16-40,4-11-24,-4 0 112,21-5-48,-17 6-32,-1-1 64,1-2 0,17-3-32,-16 4 0,2-3-112,0-1-209,14 0 321,-5 0-504,0 0-264,-2-5-240,7 5 1008,-4-5-1160,3 0-313,1-13-207,0 18 1680,0-5-1784,3-14-153,2 5-183,-5 14 2120,16-5-2577,-13-16-3944,-3 21 6521</inkml:trace>
  <inkml:trace contextRef="#ctx0" brushRef="#br0" timeOffset="428">892 413 18435,'0'0'0,"0"0"1417,0 0-1417,5 0 784,9 2-160,-14 1 120,0-3-744,5 5 792,0 1-23,1 7-57,-6-13-712,14 7 592,-14 9-40,5-2-104,-5-14-448,5 7 360,-1 14-32,-1-6-40,-3-15-288,3 14 304,1 2-24,-4 0 16,0-16-296,0 14 280,0 1-15,0-1-9,0-14-256,3 14 176,1-7-40,-4 11-32,0-18-104,3 13 80,1 1 8,-1 0-40,-3-14-48,0 7 40,0 9-8,0-9-16,0 9 48,0-11-40,0 2-8,0 0 32,0-7-48,0 5 0,0 0 16,0-1 16,0-4-32,0 1 0,0 1 8,0 0-8,0-2 0,0 2-40,0-2-40,0 0-40,0 0 120,-1 0-224,-1 0-32,2 0 256,-2 0-344,-1-6-25,-1 1-119,2 0-128,2 5 616,-3-14-760,1 14-200,2-14-128,0 14 1088,0-5-1353,0-11-271,0 11-296,0 5 1920,4-14-2441,-1 11-920,-3-3-5136,0 6 8497,0 0 0</inkml:trace>
  <inkml:trace contextRef="#ctx0" brushRef="#br0" timeOffset="790">1212 371 11058,'0'0'0,"-2"-3"1904,2 3-1904,-1-4 1425,-1-1-177,0 1-32,2 4-1216,-2-3 1176,-1-1-55,-1 4-65,4 0-1056,-1 0 1008,-5 0-88,3 0-24,3 0-896,-5 2 865,-2 0-57,-7 3 8,14-5-816,-5 5 736,-11 9-8,9-8-48,7-6-680,-17 15 577,11-8-17,-8 12-80,14-19-480,-5 16 424,-2 3 0,-8 0-40,15-19-384,-6 21 328,1-2-48,0 0-72,5-19-208,-4 20 152,3-1-40,1-2-48,0-17-64,0 17 32,5 3 0,11-3 0,-16-17-32,5 16 24,17-1-40,-4-1-56,-18-14 72,21 16-96,5-11 0,5 11 64,-31-16 32,35 3-64,0 3-200,1-3-200,-36-3 464,37 2-696,-2-2-360,1 0-377,-36 0 1433,37 0-2112,1-4-993,-3-1-1384,-35 5 4489,33-14-11042,-33 14 11042</inkml:trace>
  <inkml:trace contextRef="#ctx0" brushRef="#br0" timeOffset="1543">728 352 8681,'0'0'0,"0"0"1841,0-4-905,0 1-192,0 3-744,0-3 672,0 3 48,0 0-720,4 0 761,-1-4-1,-3 4-16,4 0-48,-4 0-696,3 0 680,-3 0-48,4 0-16,-4 0-616,3 0 585,1 2-33,1 0-32,-5-2-520,3 3 496,3 2-48,-1 0-24,-5-5-424,14 6 376,-11 8-32,2-9 0,-5-5-344,18 15 304,-13-9 8,11 9 1,-16-15-313,5 7 296,11 12 16,-11-5-48,-5-14-264,14 18 208,-11-1-32,2 2-72,-5-19-104,6 18 112,-1-1-48,0-1 8,-5-16-72,5 17 40,-1-1 8,-1-2 8,-3-14-56,4 15 40,-1 1 32,-3-2-32,0-14-40,4 14 40,-4-7 16,0 9-24,0-16-32,0 5 56,0 9 0,0-9 0,0-5-56,0 7 96,0 7-48,-2-12-8,2-2-40,-2 5 88,0 0-104,-1 0 48,3-5-32,-5 5 24,0 1-8,-2-3 24,7-3-40,-7 4 32,0-3-8,-7 3 8,14-4-32,-4 2 24,-3-1 24,0 3-8,7-4-40,-14 3 48,11 1-64,-2-3-144,5-1 160,-7 2-440,0 0-416,2 0-576,5-2 1432,-6 1-2089,5-1-584,-1 2-1119,2-2 3792,-2 0-9362,2 0 9362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6:48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240 1 14010,'0'0'0,"-1"2"2865,-1 1-1897,2 11-264,0-14-704,0 7 657,0 14 103,3-2 40,-3-19-800,4 19 768,-4 4-64,3-1-104,-3-22-600,0 25 512,4 1-119,-4 0-65,0-26-328,3 30 224,1-3-32,-1 1-24,-3-28-168,4 30 136,-1-2-24,1 1 0,-4-29-112,5 26 96,-2 0-8,1 1 24,-4-27-112,3 24 0,1-1 0,-1 1 0,-3-24 0,0 23-32,4-3 72,-4-2 8,0-3-24,0-1 48,3 0-16,-3-7-24,0 7-24,0-9-144,0-5 136,0 6-408,0 1-264,0-2-345,0-5 1017,0 2-1296,0-1-312,0-1-217,0 0 1825,0 0-2232,0 0-745,0-3-5400,0 3 8377</inkml:trace>
  <inkml:trace contextRef="#ctx0" brushRef="#br0" timeOffset="347">5 370 14707,'0'0'0,"-1"-4"3528,-1 1-2159,2 3-1369,-2-4 840,2 1-256,4 3 48,-4 0-632,5 0 672,12 0-8,-12 0-31,-5 0-633,20 0 456,-5 0-112,3 0-72,-18 0-272,19 0 168,3-4-8,5 4-40,-27 0-120,29-3 56,4 3 0,0-5-8,-33 5-48,37-4 8,-2 1 24,3-1-72,-38 4 40,43-3-496,3-2-728,4-1-1089,-50 6 2313,52-14-3601,-1 11-7193,-51 3 10794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6:52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0 20636,'0'0'0,"0"0"0,0 0 1448,0 0-416,0 0-335,0 0-3874,0 0 6834,0 2-3137,0 5 128,0-7-648,0 17 640,0-1 8,0 1 16,0-17-664,0 20 488,0 2 65,0 3-65,0-25-488,0 26 368,0 3 56,0 4-72,0-33-352,0 35 288,-1 3 8,1 2-48,0-40-248,0 40 168,0-1 24,3-1-72,-3-38-120,14 36 112,-10 1-32,9 0 0,-13-37-80,6 33 80,13 0-56,-14-2 8,-5-31-32,19 30 48,-14-4-16,15 0 0,-20-26-32,5 24 0,10-1-16,-9-1 16,-6-22 0,15 20-16,-9-5 48,-1-1-64,-5-14 32,14 5-216,-14 11-272,0-11-392,0-5 880,0 5-1504,0 1-617,0-3-927,0-3 3048,-2 2-4353,-3 0-7234,5-2 11587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6:52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1 13402,'0'0'0,"0"1"3049,0 3-2073,0 10-232,0-7-71,3 14-25,-3-21-648,6 17 616,9 2-40,-9 0 56,-6-19-632,17 18 544,-12 2 32,13 3-32,-18-23-544,3 23 465,13 1 7,-11 0-32,-5-24-440,17 25 320,-11-1 0,11 2-56,-17-26-264,5 26 160,13 0 24,-13 1-32,-5-27-152,17 27 88,-12 1-16,9 0 0,-10 0-32,-1 0-16,3-2 48,-6-26-72,3 24 16,0 1 16,-3-3 8,0-22-40,0 23 0,0-2 40,0 0-8,0-21-32,-1 17 16,-4-1-48,-1-1-136,6-15 168,-14 7-440,9 11-304,-12-11-296,17-7 1040,-7 14-1425,-12-9-407,5 0-401,14-5 2233,-16 5-3048,0 0-4962,16-5 8010</inkml:trace>
  <inkml:trace contextRef="#ctx0" brushRef="#br0" timeOffset="348">1 436 12114,'0'0'0,"0"0"0,0-6 7378,0-8-5938,0 11-488,0 3-952,0-4 592,3 1-112,1-1-64,-4 4-416,5 0 393,9-3 47,-9 3-80,-5 0-360,17-3 336,-1-1-56,2 1-72,-18 3-208,20 0 184,5-4-40,3 1-16,-28 3-128,31-4 72,0 1-16,4-1-32,-35 4-24,37-3 16,1 3 16,4-6-176,-42 6 144,41-3-472,6-2-472,0 0-769,-47 5 1713,53-14-2592,-3 10-1465,0-1-5897,-50 5 9954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96.20958" units="1/cm"/>
          <inkml:channelProperty channel="Y" name="resolution" value="344.9158" units="1/cm"/>
          <inkml:channelProperty channel="T" name="resolution" value="1" units="1/dev"/>
        </inkml:channelProperties>
      </inkml:inkSource>
      <inkml:timestamp xml:id="ts0" timeString="2022-03-23T09:18:18.053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27198 3678 0,'0'0'15,"0"0"-15,0 0 16,0 0-16,0 0 16,0 0-16,0 0 31,0 0-31,0 0 15,0-37-15,0 37 0,0 0 16,0 0-16,6-81 0</inkml:trace>
  <inkml:trace contextRef="#ctx0" brushRef="#br0" timeOffset="15967.55">25338 3032 0,'0'0'16,"0"0"-16,0 0 15,2 37 1,1 28-16,6 22 15,-7 7-15,-2-2 16,0-92-16,-2 98 16,2-98-1,-6 119-15,-5-5 0,11-114 16,-12 121-16,12-121 16,0 0-16,-3 120 15,6-8-15,-3-112 0,20 89 16</inkml:trace>
  <inkml:trace contextRef="#ctx0" brushRef="#br0" timeOffset="20531.02">24720 5574 0,'0'0'15,"0"0"-15,0 0 16,0 0-16,0 0 0,29 3 15,18 9-15,-47-12 16,57 31-16,-57-31 16,0 0-16,53 58 0,-53-58 15,37 68-15,-17 10 0,-20-78 16,0 75-16,0-75 0,0 0 16,-12 77-16,-7-10 15,-5-1-15,24-66 0,-37 60 16,37-60-16,-46 52 0,-4-6 15,50-46-15,-55 25 16,55-25 0,0 0-16,0 0 0,-44 9 15</inkml:trace>
  <inkml:trace contextRef="#ctx0" brushRef="#br0" timeOffset="20816.16">25202 5625 0,'0'0'15,"0"0"-15,0 0 16,0 0-16,0 0 16,0 0-16,-29 21 15,29-21-15,-46 49 0,46-49 0,0 0 16,-49 75-16,49-75 15,-40 86-15,22-4 16,18-82-16,9 73 0,-9-73 16,32 60-16,14-11 0,-46-49 15,66 37-15,4-19 16,4-10 0,2-13-16,-2-6 15</inkml:trace>
  <inkml:trace contextRef="#ctx0" brushRef="#br0" timeOffset="21116.9">26151 5743 0,'0'0'0,"0"0"16,0 0 0,0 0-16,0 0 0,0 0 15,0 0-15,-6 35 16,6-35-16,-6 69 16,6-69-16,0 0 0,3 100 15,-3-100-15,0 0 0,0 0 16,6 110-16,-6-110 15,0 0-15,0 0 0,18 110 16</inkml:trace>
  <inkml:trace contextRef="#ctx0" brushRef="#br0" timeOffset="21334.12">25992 5964 0,'0'0'0,"0"0"16,0 0-16,0 0 15,0 0-15,0 0 16,0 0-16,0 0 0,50-5 16,-50 5-16,83-9 0,27 1 15,3 8-15,-7 5 0</inkml:trace>
  <inkml:trace contextRef="#ctx0" brushRef="#br0" timeOffset="21565.85">27063 5667 0,'0'0'0,"0"0"16,0 0 0,0 0-16,0 0 15,3 39-15,8 28 16,1 16-16,-12-83 0,20 91 16,-20-91-16,32 104 15</inkml:trace>
  <inkml:trace contextRef="#ctx0" brushRef="#br0" timeOffset="88454.12">24259 7358 0,'0'0'0,"0"0"16,0 0-16,0 0 15,0 0-15,0 0 0,0 0 16,0 0 0,29 6-16,22 9 15,-51-15-15,64 17 0,6 3 16,-70-20-16,60 38 16,-60-38-16,0 0 0,51 51 15,-14 18-15,-22 3 0,-17 5 16,2-77-16,0 0 15,-21 95-15,21-95 0,-34 101 16,34-101-16,-40 92 16,40-92-16,0 0 0,0 0 15,-41 71-15,41-71 16,-20 40 0,20-40-16,-12-3 0,9-34 15</inkml:trace>
  <inkml:trace contextRef="#ctx0" brushRef="#br0" timeOffset="88754.84">24995 7381 0,'0'0'0,"0"0"0,0 0 15,0 0-15,-32 6 16,32-6-16,0 0 15,-55 15-15,0 19 16,55-34-16,-55 51 16,0 22-16,55-73 15,-46 94-15,46-94 16,-37 106-16,8 7 0,17-21 16,12-92-16,15 71 15,22-21-15,15-19 16,-52-31-16,73 14 0,8-14 15,-1-9-15,4-4 16</inkml:trace>
  <inkml:trace contextRef="#ctx0" brushRef="#br0" timeOffset="89002.21">25595 7531 0,'0'0'0,"0"0"16,0 0-16,0 0 15,0 0-15,0 0 16,0 0 0,-9 37-16,1 32 15,8-69-15,-12 83 0,9 12 16,3-95-16,3 90 15,-3-90-15,0 0 16,8 82-16,7-6 0</inkml:trace>
  <inkml:trace contextRef="#ctx0" brushRef="#br0" timeOffset="89224.83">25338 7804 0,'0'0'0,"0"0"15,0 0-15,0 0 16,0 0-16,42 0 16,-42 0-16,67-5 15,20-7-15,8-2 0,-11-2 16,-84 16-16,95-16 15</inkml:trace>
  <inkml:trace contextRef="#ctx0" brushRef="#br0" timeOffset="89456.59">26168 7533 0,'0'0'0,"0"0"16,0 0-16,0 0 16,0 0-16,-5 37 15,5-37-15,-4 79 0,4-79 16,7 105-16,-7-105 0,0 0 16,8 113-16,-8-113 0,0 0 15,24 94-15,-24-94 0,40 61 16</inkml:trace>
  <inkml:trace contextRef="#ctx0" brushRef="#br0" timeOffset="89726.09">26273 7355 0,'0'0'15,"0"0"-15,0 0 16,0 0-16,0 0 15,0 0-15,0 0 0,0 0 16,0 0 0,37 15-16,-37-15 15,60 43-15,-60-43 0,70 80 16,-70-80-16,57 110 16,-57-110-16,36 138 15,-36-138-15,0 141 0,-27-9 16,27-132-16,-72 121 15</inkml:trace>
  <inkml:trace contextRef="#ctx0" brushRef="#br0" timeOffset="90220.5">24334 7128 0,'0'0'0,"0"0"0,0 0 15,0 0-15,-21 32 16,-4 23 0,25-55-16,-23 74 15,5 18-15,10-3 16,2 1-16,3 10 0,3-100 16,6 115-16,5 15 15,-11-130-15,15 137 0,5 7 16</inkml:trace>
  <inkml:trace contextRef="#ctx0" brushRef="#br0" timeOffset="90674.89">26885 7206 0,'0'0'0,"0"0"16,0 0-16,0 0 16,0 0-16,0 0 0,0 0 15,0 0-15,-36 21 0,-19 19 16,55-40-16,-58 68 0,58-68 16,-57 103-16,57-103 15,-46 130-15,46-130 0,-26 135 16,15-5-16,11-130 15,3 109-15,13-3 16,-16-106-16,32 89 16,12-6-16,-44-83 15,43 80-15,-1 2 16</inkml:trace>
  <inkml:trace contextRef="#ctx0" brushRef="#br0" timeOffset="91075.88">27006 7476 0,'0'0'0,"0"0"16,0 0-16,0 0 15,0 0-15,31 17 16,-31-17-16,58 43 16,-58-43-16,77 55 0,-77-55 0,0 0 15,76 69-15,-76-69 16,48 81-16,-48-81 0,29 81 15,-29 2-15,-22-6 16,-7-5-16,-15-7 16,44-65-16,-43 64 0,43-64 15,0 0 1,-49 42-16,9-32 16,40-10-16,-18-24 0</inkml:trace>
  <inkml:trace contextRef="#ctx0" brushRef="#br0" timeOffset="91307.6">27504 7531 0,'0'0'0,"0"0"16,0 0-16,0 0 16,0 0-16,-24 37 15,-4 30-15,-7 16 16,6 9-16,29-92 0,-14 89 15,14-89-15,3 75 0,-3-75 16,35 57-16,-35-57 0,46 29 16,5-26-16,10-9 15,-2-12-15,-4-2 0</inkml:trace>
  <inkml:trace contextRef="#ctx0" brushRef="#br0" timeOffset="91545.85">28003 7617 0,'0'0'16,"0"0"-16,0 0 0,0 0 15,3 29-15,-1 36 16,-2-65-16,7 99 15,-7-99-15,3 118 0,-3-118 16,8 111-16,-8-111 16,0 0-16,18 101 15</inkml:trace>
  <inkml:trace contextRef="#ctx0" brushRef="#br0" timeOffset="91708.61">27853 7919 0,'0'0'15,"0"0"-15,0 0 16,0 0-16,0 0 0,0 0 16,38-6-16,31-2 15,-69 8-15,92-12 16</inkml:trace>
  <inkml:trace contextRef="#ctx0" brushRef="#br0" timeOffset="92009.07">28627 7591 0,'0'0'16,"0"0"-16,0 0 16,0 0-16,0 0 0,0 0 15,0 0-15,0 31 0,0 39 16,0-70-16,0 0 16,0 98-16,0-98 0,5 106 15,-5-106-15,0 0 0,0 0 16,14 91-16,-14-91 15,35 70-15</inkml:trace>
  <inkml:trace contextRef="#ctx0" brushRef="#br0" timeOffset="92278.56">28935 7108 0,'0'0'0,"0"0"0,0 0 16,0 0-16,0 0 16,25 32-16,13 28 15,9 21-15,-13 8 16,-5 2-16,-11-1 0,-10 1 31,-5-1-31,-3 2 0,-11-3 16,-4 3-16,-4-4 0,-13-4 15,-9-15-15</inkml:trace>
  <inkml:trace contextRef="#ctx0" brushRef="#br0" timeOffset="92579.29">29422 7531 0,'0'0'0,"0"0"16,0 0-16,0 0 15,0 0 1,35 5-16,22 7 16,-57-12-16,81 13 15,-81-13-15,0 0 0,90 13 16</inkml:trace>
  <inkml:trace contextRef="#ctx0" brushRef="#br0" timeOffset="92779.77">29509 7893 0,'0'0'0,"0"0"16,0 0-16,0 0 15,34 0 1,32 3-16,24 0 16,15 3-16</inkml:trace>
  <inkml:trace contextRef="#ctx0" brushRef="#br0" timeOffset="96102.59">30247 7438 0,'0'0'0,"0"0"32,0 0-32,0 0 0,0 0 15,0 0-15,0 0 16,0 0-16,0 0 16,0 0-16,29 0 0,23 4 15,-52-4-15,64 8 0,-64-8 16,0 0-16,64 32 0,-64-32 15,55 51-15,-55-51 16,32 70-16,-27 13 0,-5-83 16,-11 87-16,-10-2 15,-5-5-15,26-80 0,0 0 16,-40 70-16,40-70 0,0 0 16,0 0-16,-23 52 0,7-35 15,16-17-15,8-32 16</inkml:trace>
  <inkml:trace contextRef="#ctx0" brushRef="#br0" timeOffset="96387.71">30841 7470 0,'0'0'0,"0"0"15,0 0-15,0 0 16,0 0-16,-34 20 0,-27 21 16,61-41-16,-69 62 0,69-62 15,-60 81-15,60-81 0,0 0 16,-34 89-16,34-89 16,-6 95-16,6-95 0,0 0 15,26 89-15,22-17 16,-48-72-1,61 52-15,-61-52 0,58 26 16,-1-23-16,-3-21 16</inkml:trace>
  <inkml:trace contextRef="#ctx0" brushRef="#br0" timeOffset="96788.67">30957 7111 0,'0'0'0,"0"0"16,0 0-16,0 0 15,0 0-15,0 0 16,0 0-16,0 0 0,0 0 15,0 0-15,29-6 16,-29 6-16,0 0 0,55-5 16,-55 5-1,0 0-15,0 0 0,60 3 16,-60-3-16,51 11 16,-26 12-16,-25-23 0,2 41 15,-2-41-15,-16 54 16,16-54-16,0 0 0,0 0 15,-26 67-15,26-67 16,-10 62-16,10-62 0,10 49 0,21-23 16,12-20-16,-43-6 15,58-6-15,5-8 0</inkml:trace>
  <inkml:trace contextRef="#ctx0" brushRef="#br0" timeOffset="100566.15">31572 7695 0,'0'0'0,"0"0"16,0 0-16,0 0 15,0 0 1,0 0-16,0 0 15,0 0-15,-6 28 16,6-28-16,-6 52 0,1 20 16,5-72-16,-4 81 0,4-81 15,4 80-15,-4-80 16,0 0-16,0 0 0,-4 71 16,4-71-16,-3 49 0,3-23 15</inkml:trace>
  <inkml:trace contextRef="#ctx0" brushRef="#br0" timeOffset="100797.86">31370 7899 0,'0'0'15,"0"0"-15,0 0 16,0 0-16,0 0 15,0 0-15,0 0 0,0 0 16,40-6 0,27-3-16,-67 9 15,0 0-15,97-8 0,-97 8 16,102-15-16,-8-5 16</inkml:trace>
  <inkml:trace contextRef="#ctx0" brushRef="#br0" timeOffset="101230.07">31909 7586 0,'0'0'16,"0"0"-16,0 0 15,0 0-15,0 0 16,0 0-16,0 0 16,0 0-16,0 0 0,29-9 15,-29 9-15,0 0 16,0 0-16,64-9 0,-64 9 16,0 0-16,0 0 0,71-3 0,-71 3 15,68 21-15,-37 12 16,-31-33-16,-3 58 0,-28 16 15,31-74-15,-50 90 0,50-90 16,0 0-16,0 0 16,-46 88-16,46-88 0,0 0 15,0 0-15,-35 76 0,35-76 0,-12 58 16,12-58-16,18 37 16,-18-37-16,0 0 0,46 25 15,21-13-15,-67-12 16,69-12-16,-1-22 15</inkml:trace>
  <inkml:trace contextRef="#ctx0" brushRef="#br0" timeOffset="101568.55">32477 7746 0,'0'0'16,"0"0"-16,0 0 0,0 0 16,0 0-16,0 0 15,0 0-15,0 0 16,0 0-16,0 0 0,23 14 16,11 21-16,-34-35 15,48 46-15,-48-46 16,0 0-16,32 52 15,-32-52-15,11 57 0,-11-57 16,0 0-16,-14 58 16,14-58-16,0 0 0,0 0 15,-27 55-15,27-55 0,0 0 16,0 0-16,-25 40 16,0-18-16</inkml:trace>
  <inkml:trace contextRef="#ctx0" brushRef="#br0" timeOffset="101769.05">32871 7668 0,'0'0'0,"0"0"15,0 0 1,0 0-16,0 0 16,0 0-16,-33 18 15,33-18-15,-43 43 0,-3 18 16,46-61-16,0 0 0,-26 65 15,26-65-15,-10 70 0,29-5 16,-19-65-16,0 0 16,45 49-16,22-17 0</inkml:trace>
  <inkml:trace contextRef="#ctx0" brushRef="#br0" timeOffset="102269.96">33235 7677 0,'0'0'15,"0"0"1,0 0-16,0 0 0,0 0 16,0 0-16,0 0 15,0 0-15,0 0 0,2 29 16,2 28-16,-4-57 0,7 75 15,-7-75-15,5 84 0,-5-84 16,3 89-16,-3-89 0,9 68 16,6-28-16,15-22 0</inkml:trace>
  <inkml:trace contextRef="#ctx0" brushRef="#br0" timeOffset="102517.32">33235 7893 0,'0'0'16,"0"0"-16,0 0 0,0 0 16,0 0-16,0 0 15,0 0 1,0 0-16,27 0 0,-27 0 15,55 0-15,18 3 0,6-6 16,-3-6-16,-76 9 0,73-23 16</inkml:trace>
  <inkml:trace contextRef="#ctx0" brushRef="#br0" timeOffset="102833.7">33705 7503 0,'0'0'15,"0"0"-15,0 0 16,0 0-16,0 0 0,0 0 15,0 0 1,2 28-16,-2-28 0,6 55 16,-6-55-16,0 0 0,5 79 0,-5-79 15,0 0-15,0 0 0,3 102 16,1 2-16,-4-104 0,0 0 16,0 114-16,0-114 0,0 0 15,0 0-15,2 132 0</inkml:trace>
  <inkml:trace contextRef="#ctx0" brushRef="#br0" timeOffset="113958.64">3202 8482 0,'0'0'16,"0"0"-16,0 0 15,0 0-15,0 26 16,0-26-16,0 60 0,0 21 16,0 13-16,0-94 0,0 103 15,0-103-15,0 113 0,0-1 16,0-3-16,6-6 16,2-8-16,-8-95 15,13 104-15</inkml:trace>
  <inkml:trace contextRef="#ctx0" brushRef="#br0" timeOffset="114744.99">5594 8510 0,'0'0'16,"0"0"-16,0 0 0,0 0 15,0 0-15,0 0 16,0 0-16,25-17 16,-25 17-16,58-22 0,-58 22 0,85-24 15,1 2-15,-86 22 16,92-21-16,-92 21 16,90-17-16,-90 17 0,0 0 15,77 6-15,-77-6 16,52 23-16,-20 20 0,-32 8 15,-14 2 1,14-53-16,-29 48 16,-3-1-16,32-47 0,-41 51 15,41-51-15,0 0 16,-40 51-16,6 7 16,34-58-16,0 0 0,-21 57 15,21-57-15,9 49 16,-9-49-16,38 29 0,-38-29 0,63 15 15,20-12-15,-83-3 16,90-6-16,-90 6 16,92 3-16,-7 11 0,-85-14 15,66 32-15,-25 11 16,-25 6-16,-21 5 0,-21 9 16,26-63-16,-52 72 0,52-72 15,-72 77-15,72-77 16,-85 69-16,85-69 15,0 0-15,-80 46 0,5-26 16</inkml:trace>
  <inkml:trace contextRef="#ctx0" brushRef="#br0" timeOffset="115484.46">8552 8125 0,'0'0'15,"0"0"-15,0 0 16,0 0-16,0 0 0,0 0 16,40 0-16,29 0 15,17 0-15,-86 0 16,95 0-16,-5 0 16,-90 0-16,0 0 0,0 0 0,78 6 15,-21 9-15,-22 10 16,-27 10-16,-20 8 0,-7 14 15,-13 4-15,-9 3 16,-2-2-16,43-62 16,0 0-16,-43 70 0,43-70 15,0 0 1,-26 62-16,21-19 16,19-22-16,23-19 15,18-10-15,-55 8 0,81-15 16,-81 15-16,92-5 15,-92 5-15,102 2 0,-102-2 16,0 0-16,81 26 16,-33 15-16,-30 17 0,-28 7 0,-21 4 15,-18 6-15,-14 5 16,-16 1-16,-8 8 16,-5 3-16,4-9 0,88-83 15,-76 80-15,76-80 16,-52 46-16,30-28 15</inkml:trace>
  <inkml:trace contextRef="#ctx0" brushRef="#br0" timeOffset="115947.64">11730 8436 0,'0'0'16,"0"0"-16,0 0 0,0 0 16,6 38-16,2 24 15,1 30-15,0 15 16,-6 1-16,-3 4 0,-3 4 16,0-7-16,0-3 15</inkml:trace>
  <inkml:trace contextRef="#ctx0" brushRef="#br0" timeOffset="122766.15">24109 9671 0,'0'0'0,"0"0"15,0 0-15,0 0 16,0 0-16,0 0 15,0 0-15,0 0 16,0 0-16,0 0 0,0 0 16,0 0-16,32 6 0,23 6 15,-55-12-15,0 0 0,69 20 16,-69-20-16,74 26 16,-10 13-16,-15 13 15,-49-52-15,0 0 0,37 64 16,-11 7-16,-26-71 15,0 0-15,0 0 0,9 89 16,-9-89-16,0 0 0,0 92 16,0-92-16,-20 95 15,20-95-15,-34 86 0,34-86 16,-47 78-16,47-78 16,-52 75-16,52-75 15,-51 66-15,51-66 16,0 0-16,0 0 15,-47 45-15,13-24 16,13-26-16,21 5 0,0 0 16,0-38-16</inkml:trace>
  <inkml:trace contextRef="#ctx0" brushRef="#br0" timeOffset="123167.11">24934 9801 0,'0'0'15,"0"0"1,0 0-1,0 0-15,0 0 16,0 0 0,-41 11-16,41-11 15,0 0-15,-57 34 16,57-34-16,-64 47 16,3 15-16,61-62 0,0 0 15,-46 81-15,17 2 16,29-83-16,0 0 0,-8 88 15,19 0-15,-11-88 0,0 0 16,0 0-16,35 80 0,-35-80 16,55 54-16,-55-54 15,67 44-15</inkml:trace>
  <inkml:trace contextRef="#ctx0" brushRef="#br0" timeOffset="124084.65">25202 9274 0,'0'0'15,"0"0"1,0 0-1,0 0-15,-29-9 16,29 9 0,0 0-1,-9-16-15,9 16 16,0 0-16,9-23 0,22-3 16,-31 26-16,55-20 0,-55 20 31,0 0-31,0 0 0,64-12 15,-64 12-15,57 9 16,-57-9-16,0 0 0,44 32 16,-44-32-16,0 0 15,20 45-15,-20 7 16,0-52-16,-17 55 0,17-55 16,0 0-16,-32 54 0,32-54 15,0 0-15,0 0 0,-35 46 16,35-46-16,-20 35 15,20-35-15,-2 17 0,18-5 16,-16-12-16,0 0 16,35 3-16,-35-3 0,52 5 31,-52-5-31,0 0 0,62 3 16,-62-3-16,0 0 15,0 0-15,63 11 0,-63-11 16,0 0-16,0 0 15,44 24-15,-16 11 16,-28-35-16,6 36 0,-6-36 16,-18 29-16,18-29 0,0 0 15,-34 23-15,-13-8 0,47-15 16,0 0-16,0 0 16,-56 8-16,2 4 0,20 5 15</inkml:trace>
  <inkml:trace contextRef="#ctx0" brushRef="#br0" timeOffset="124686.13">26073 9826 0,'0'0'15,"0"0"-15,0 0 0,0 0 16,0 0-16,0 0 16,0 0-16,0 0 15,0 0-15,-6 29 0,-3 34 16,9-63-16,-8 89 15,-4 12 1,12-101-16,-11 99 0,2-5 16,9-94-16,0 0 15,0 0-15,0 80 0,0-80 16,0 0-16,0 40 16,0-40-16,-5 0 15</inkml:trace>
  <inkml:trace contextRef="#ctx0" brushRef="#br0" timeOffset="124940.02">25895 10177 0,'0'0'15,"0"0"-15,0 0 0,0 0 16,0 0-16,0 0 15,0 0-15,40 0 16,-40 0-16,75-6 16,13 0-16,-88 6 0,100-20 15,-100 20 1,92-28-16,-2-4 16</inkml:trace>
  <inkml:trace contextRef="#ctx0" brushRef="#br0" timeOffset="126111.6">26896 9593 0,'0'0'0,"0"0"16,0 0-16,0 0 0,0 0 15,0 0-15,0 0 16,0 0-16,0 0 16,0 0-16,0 0 15,29-8-15,20-9 0,-49 17 16,0 0-16,74-18 0,-74 18 15,0 0-15,76-8 0,-76 8 16,63 12-16,-63-12 0,0 0 16,0 0-16,43 25 15,-28 24-15,-15-49 16,-9 55-16,9-55 0,-23 52 16,-3 3-1,-5-1-15,-7-3 16,38-51-16,0 0 0,0 0 15,-44 46-15,44-46 16,0 0-16,-34 37 0,34-37 16,-14 21-16,14-21 0,0 0 15,14 2-15,18-16 16,8-9-16,6 3 0,6 9 16,-52 11-16,54 3 0,-54-3 15,61 14-15,-61-14 16,58 28-16,-58-28 15,40 44-15,-40-44 0,20 56 16,-20-56-16,6 67 16,-17 0-16,-10-4 0,21-63 0,-29 57 15,-8-2-15,37-55 16,-43 49-16,43-49 0,-49 40 16,49-40-16,0 0 15,0 0-15,-58 31 16,58-31-16,0 0 0,0 0 15,-66 6 1</inkml:trace>
  <inkml:trace contextRef="#ctx0" brushRef="#br0" timeOffset="126612.83">27718 9922 0,'0'0'16,"0"0"-16,0 0 15,0 0-15,0 0 0,0 0 16,0 0-16,0 0 0,26 5 16,-26-5-16,46 12 0,-46-12 15,0 0-15,57 19 16,1 8-16,-58-27 15,47 40-15,-47-40 0,29 43 16,-29-43-16,14 54 0,-12 7 31,-2-61-31,-14 63 0,-9-5 16,23-58-16,-23 63 0,-14-9 16,37-54-16,0 0 15,-40 50-15,40-50 16,0 0-16,0 0 0,-36 28 15,36-28-15,-22-3 16,16-29-16</inkml:trace>
  <inkml:trace contextRef="#ctx0" brushRef="#br0" timeOffset="126875.83">28251 9924 0,'0'0'0,"0"0"0,0 0 15,0 0-15,0 0 16,0 0-16,0 0 16,-23 22-16,23-22 15,-31 44-15,-10 11 16,41-55-16,-32 63 0,9 4 16,23-67-1,-6 71-15,12-5 16,17-17-16,-23-49 0,37 36 15,18-20-15,-55-16 0,63 0 16,2-17-16,-2-12 16</inkml:trace>
  <inkml:trace contextRef="#ctx0" brushRef="#br0" timeOffset="127477.29">28509 9397 0,'0'0'0,"0"0"16,0 0 0,0 0-1,34-19-15,-34 19 16,58-20 15,14 6-31,-6 19 16,-66-5-16,0 0 0,34 38 15,-19 14-15,-27 5 16,-10 9-16,-10 3 0,32-69 16,0 0-16,0 0 15,-32 69-15,32-69 0,0 0 16,-12 55-16,24-18 0,-12-37 16,32 17-16,16-11 0,-48-6 15,58 3-15,-58-3 16,74-3-16</inkml:trace>
  <inkml:trace contextRef="#ctx0" brushRef="#br0" timeOffset="127946.89">29595 9861 0,'0'0'0,"0"0"16,0 0-16,0 0 15,0 0-15,0 0 16,0 0-16,0 0 16,0 0-16,0 34 15,0-34-15,0 58 0,0 22 0,0-80 16,6 86-16,-6-86 15,0 93-15,0-93 0,8 85 16,-8-85-16,0 0 16,15 84-16,-15-84 0,21 65 15,-21-65-15,0 0 0,0 0 16,40 36-16</inkml:trace>
  <inkml:trace contextRef="#ctx0" brushRef="#br0" timeOffset="128178.61">29567 10186 0,'0'0'0,"0"0"16,0 0-16,0 0 0,0 0 15,0 0-15,0 0 16,0 0-16,37 0 0,29 0 16,13-6-16,-79 6 0,81-5 15,-1 1-15</inkml:trace>
  <inkml:trace contextRef="#ctx0" brushRef="#br0" timeOffset="128795.67">30299 9640 0,'0'0'15,"0"0"-15,0 0 16,0 0-16,0 0 0,0 0 16,40-20-16,-40 20 0,76-27 15,-76 27-15,96-25 16,-96 25-16,0 0 0,0 0 15,100-14-15,-100 14 16,0 0-16,79 0 0,-79 0 16,51 17-1,-31 12-15,-25 11 16,-21 11-16,26-51 0,-47 72 16,47-72-16,-54 78 0,5 8 15,49-86-15,0 0 16,0 0-16,-40 80 0,40-80 15,-15 52-15,23-24 16,21-16-16,5-15 0,10-6 0,6 0 16,-50 9-16,0 0 15,56-7-15,5 10 0,-61-3 16,47 13-16,-47-13 16,0 0-16,27 32 0,-20 18 15,-7-50-15,-11 60 0,-21 6 31,-9 6-31,41-72 0,0 0 16,-55 62-16,55-62 0,-63 53 16,63-53-16,0 0 15,0 0-15,-61 31 0,61-31 16,-40-14-16,24-46 16</inkml:trace>
  <inkml:trace contextRef="#ctx0" brushRef="#br0" timeOffset="129134.19">31006 9844 0,'0'0'0,"0"0"16,0 0-16,0 0 0,0 0 16,0 0-16,0 0 15,29 5-15,-29-5 0,48 12 16,-48-12-16,0 0 15,74 20-15,-74-20 0,0 0 16,0 0-16,66 26 16,-12 13-16,-54-39 15,38 55-15,-26-3 16,-21 5-16,-8 2 0,-12-2 16,29-57-16,-29 57 15,29-57-15,0 0 0,0 0 16,-20 49-16,20-49 0,-17 29 15,17-29-15,0 0 16,-6-9-16,6 9 0,0-57 0</inkml:trace>
  <inkml:trace contextRef="#ctx0" brushRef="#br0" timeOffset="129381.55">31399 9841 0,'0'0'16,"0"0"-16,0 0 16,0 0-1,0 0 1,-9 52-16,3 40 16,24 13-16,-18-105 15,0 0-15,40 99 0,-40-99 0,58 69 16,-58-69-16,66 43 15,0-26-15,0-20 16,-6-20-16,-7-14 0</inkml:trace>
  <inkml:trace contextRef="#ctx0" brushRef="#br0" timeOffset="129820.26">32310 9832 0,'0'0'0,"0"0"15,0 0-15,0 0 0,0 0 31,0 0-31,0 0 0,0 49 16,0-49-16,0 0 0,0 95 16,0-95-16,0 0 0,0 0 15,0 120-15,0 7 16,0-127-16,5 98 0,-5-98 16,10 51-16,1-39 15</inkml:trace>
  <inkml:trace contextRef="#ctx0" brushRef="#br0" timeOffset="130051.73">32186 10099 0,'0'0'0,"0"0"16,0 0-16,0 0 15,0 0-15,0 0 16,0 0-16,0 0 0,40 0 16,-40 0-16,69 4 15,24-2-15,-93-2 0,100 5 0,-100-5 16,96-11-16,-12-17 16</inkml:trace>
  <inkml:trace contextRef="#ctx0" brushRef="#br0" timeOffset="130399.34">33262 9603 0,'0'0'0,"0"0"0,0 0 16,0 0-16,0 0 0,0 0 15,0 34-15,0 32 0,0-66 0,0 92 16,0 6-16,0 2 15,0-100-15,0 97 0,0 2 16,0-99-16,0 0 16,0 0-16,-6 94 0,-2-8 15</inkml:trace>
  <inkml:trace contextRef="#ctx0" brushRef="#br0" timeOffset="139446.74">19203 15156 0,'0'0'0,"0"0"16,0 0-16,0 0 15,0 0 1,-33 27-16,-15 27 16,48-54-16,-70 83 15,0 26-15,12 9 0,12-6 16,12-3-16,5-5 15,14-1-15,7 3 16,-1-2-16,4-6 0,-1-1 16,0 0-16,6 3 0,0 4 15,6 9-15,-6-113 0,6 124 16,-6-124-16,5 127 0,1 9 16</inkml:trace>
  <inkml:trace contextRef="#ctx0" brushRef="#br0" timeOffset="139960.79">19262 15719 0,'0'0'0,"0"0"0,0 0 15,0 0-15,0 0 16,0 0-16,0 0 0,0 0 15,0 0-15,0 0 0,0 0 16,36 3-16,-36-3 16,0 0-16,56 12 15,11 16-15,-67-28 16,66 43-16,-66-43 16,46 64-16,-46-64 15,32 74-15,-23 4 0,-13 12 16,-7-4-16,-9 6 15,-5-4-15,25-88 0,-41 95 16,-5-3-16,-6-9 16,52-83-16,0 0 0,0 0 0,-55 59 15,55-59-15,-46 25 16,12-43-16,13-25 16,13-18-16,5-7 0,6 2 15,8-4-15</inkml:trace>
  <inkml:trace contextRef="#ctx0" brushRef="#br0" timeOffset="140261.51">19932 15530 0,'0'0'0,"0"0"0,0 0 15,0 0-15,0 0 0,-32 26 16,32-26-16,-48 49 16,-11 19-16,10 10 0,11 5 15,7 6-15,2 0 16,11 7-16,18-96 16,-8 91-16,16-5 0,-8-86 0,29 75 15,-29-75-15,0 0 16,47 58-16,16-18 0,-63-40 15,0 0-15,85 31 16,-85-31-16,0 0 0,97 3 16</inkml:trace>
  <inkml:trace contextRef="#ctx0" brushRef="#br0" timeOffset="140615.65">20564 15713 0,'0'0'0,"0"0"31,0 0-31,0 0 0,0 0 16,3 24-16,8 22 15,4 19-15,-15-65 16,17 95-16,-17-95 0,15 115 16,-15-115-16,11 127 15,-6-4-15,-5-123 0,0 0 16,0 0-16,6 107 0,-2-19 15</inkml:trace>
  <inkml:trace contextRef="#ctx0" brushRef="#br0" timeOffset="140847.4">20488 16050 0,'0'0'15,"0"0"-15,0 0 0,0 0 16,0 0-16,39-6 0,24-3 16,17-5-16,-80 14 15,105-26-15,-105 26 16,0 0-16,126-37 0</inkml:trace>
  <inkml:trace contextRef="#ctx0" brushRef="#br0" timeOffset="141148.14">21409 15530 0,'0'0'16,"0"0"-16,0 0 16,0 0-16,0 0 0,0 0 15,5 52-15,7 36 16,2 15-16,-11 13 0,-3-116 15,0 120-15,-3-2 16,1-2-16,-1-14 0,3-102 16,-3 98-16</inkml:trace>
  <inkml:trace contextRef="#ctx0" brushRef="#br0" timeOffset="141562.26">21786 15064 0,'0'0'15,"0"0"-15,0 0 16,0 0-16,0 0 16,0 0-16,0 0 0,18 38 15,13 30-15,-31-68 0,40 101 16,10 11-16,-15-6 16,-1 1-16,-13-6 15,-7-4-15,1 3 0,-10 1 16,-5-3-1,-5 8 1,-7 6-16,-5-2 0,-6-5 16,-9 2-16,-3-9 0,0 0 15,-2-4-15,37-94 16,-41 95-16,41-95 16,-55 89-16</inkml:trace>
  <inkml:trace contextRef="#ctx0" brushRef="#br0" timeOffset="142591.46">22548 14245 0,'0'0'15,"0"0"-15,0 0 0,0 0 16,0 0-16,0 0 16,-24 32-16,-1 34 15,25-66-15,-38 94 16,-2 8-16,3-2 0,2-2 15,9-1-15,26-97 16,-15 87-16,15-87 0,0 81 16,0-81-1,18 62-15,14-18 16,8-22-16,-40-22 16,0 0-16,60 4 0,-60-4 15,58-21-15,-58 21 16,0 0-16,60-40 0,-10-17 15,-50 57-15,0 0 16,27-63-16,-27 63 0,3-59 0,-3 59 16,-22-43-16,22 43 15,-49-25-15,49 25 16,-64-6-16,1 17 0,5 15 16,58-26-16,0 0 15,0 0-15,-48 26 0,4-9 31</inkml:trace>
  <inkml:trace contextRef="#ctx0" brushRef="#br0" timeOffset="143054.76">23231 15654 0,'0'0'0,"0"0"16,0 0-16,0 0 0,0 0 15,0 0-15,0 0 16,0 0-16,23 5 15,-23-5-15,50 8 0,-50-8 16,0 0-16,70 9 0,-70-9 16,0 0-16,0 0 15,69 9-15,-9-6 16</inkml:trace>
  <inkml:trace contextRef="#ctx0" brushRef="#br0" timeOffset="143224.04">23197 16154 0,'0'0'0,"0"0"16,0 0-16,29 11 15,-29-11-15,54 20 0,29 3 16</inkml:trace>
  <inkml:trace contextRef="#ctx0" brushRef="#br1" timeOffset="161301.78">30556 8352 0,'0'0'0,"0"0"15,0 0-15,0 0 0,0 0 16,35 0-16,23 0 0,17 3 15,-75-3-15,86 6 16,-86-6-16,86 10 0,1-2 16,2-2-16,-89-6 15,94 8-15,-5-2 0,-89-6 16,95 8 0,0-8-16,-3-3 15,-92 3-15,98 3 0,0 0 16,-98-3-16,108 9 15,-108-9-15,109 9 0,6-4 16,-115-5-16,121 3 0,-8-6 16,-11-2-16,-102 5 15,114-6-15,-114 6 0,110 0 0,2 3 16,-112-3-16,0 0 0,113 8 16,-9-3-16,-104-5 0,102 4 15,-102-4-15,95 3 16,-95-3-16,0 0 0,102 2 15,-2 7-15,-100-9 0,0 0 16,0 0 0,94 5-16,-7 8 15,-87-13-15,0 0 0,0 0 16,66 8-16,-66-8 0,0 0 16,0 0-16,49 11 0,-49-11 15,0 0-15,0 0 0,35 12 16,-35-12-16,0 0 0,0 0 15,21 9-15,-21-9 0,0 0 0,0 0 16,13 8-16,-13-8 16,0 0-16,0 0 0,9 3 15,-9-3-15,0 0 0,0 0 16,8 6-16</inkml:trace>
  <inkml:trace contextRef="#ctx0" brushRef="#br1" timeOffset="163879.1">11139 7893 0,'0'0'0,"0"0"15,0 0-15,-39 0 0,39 0 16,-63-6-16,63 6 16,-77-5-16,77 5 15,-81-6-15,81 6 16,-83-9-16,83 9 0,0 0 16,-87-9-16,87 9 15,-93-5 1,93 5-16,0 0 15,-92-3-15,-3 3 0,95 0 16,0 0-16,-92-3 16,92 3-16,-89 0 0,89 0 15,-93-6-15,93 6 16,-97-3-16,97 3 16,-96 3-16,6 6 0,90-9 0,-86 8 15,5 10-15,81-18 16,-78 17-16,78-17 15,-78 14-15,78-14 0,-84 6 16,84-6-16,0 0 16,-89-3-16,89 3 0,0 0 15,-101-5 1,101 5-16,-110 2 16,110-2-16,0 0 15,-107 6-15,107-6 0,-103 6 16,103-6-16,-98 6 15,98-6-15,0 0 0,-96 0 16,8 0-16,88 0 16,-84 0-16,6 3 0,78-3 0,-79 5 15,79-5-15,-78 5 16,78-5-16,-77 4 16,77-4-16,-78 0 15,78 0-15,-75 0 0,75 0 16,-78 0-16,78 0 0,-80 3 15,80-3-15,-84 2 0,84-2 16,-85 3-16,85-3 0,-86 4 16,86-4-16,-83-4 15,83 4-15,-84-3 16,84 3-16,-87-5 0,87 5 16,-83-9-16,83 9 15,-83-14 1,83 14-16,-84-12 15,84 12-15,-87-5 0,87 5 16,0 0-16,-93-3 16,93 3-16,-95-3 0,95 3 15,-95-6-15,95 6 16,-95-8-16,95 8 0,0 0 16,-95-6-16,6 1 0,89 5 15,0 0-15,-92 0 16,92 0-16,-91 0 0,91 0 15,-92 0-15,92 0 0,-95-4 16,95 4-16,0 0 16,-95-3-16,95 3 15,-95-6-15,95 6 16,0 0-16,-92-5 16,5 5-16,87 0 0,0 0 15,-81 8-15,81-8 16,-78 15-16,3-4 15,75-11-15,0 0 0,-72 12 16,72-12-16,0 0 16,-78 6-16,78-6 0,0 0 0,-80 2 15,80-2-15,0 0 16,-84 3-16,84-3 0,0 0 16,-90 6-16,90-6 15,0 0-15,-89 3 16,89-3-16,0 0 0,-89 0 15,89 0-15,0 0 0,-90 3 16,90-3-16,0 0 0,-86 3 16,86-3-16,-81 4 0,81-4 15,-78 7-15,78-7 16,0 0-16,-78 9 16,78-9-16,-74 0 0,74 0 15,0 0 1,0 0-16,-81 0 0,81 0 15,-75 5-15,75-5 16,0 0-16,0 0 16,-87 0-16</inkml:trace>
  <inkml:trace contextRef="#ctx0" brushRef="#br2" timeOffset="178973.22">1899 10077 0,'0'0'0,"0"0"16,0 0-16,0 0 15,0 0-15,0 0 0,0 0 16,0 0-16,0 0 16,0 0-16,0 0 0,0 0 0,0 0 15,-10 37-15,10-37 16,0 0-16,-11 69 0,11-69 16,-23 82-16,23-82 15,0 0-15,0 0 0,-26 96 16,-3-2-16,29-94 0,0 0 31,-28 95-31,28-95 0,-23 92 16,23-92-16,-26 95 0,0 0 15,26-95-15,0 0 16,-26 97-16,2-1 0,24-96 16,0 0-16,0 0 15,-16 80-15,16-80 0,0 0 16,0 0-16,-21 63 0</inkml:trace>
  <inkml:trace contextRef="#ctx0" brushRef="#br2" timeOffset="180808.57">4351 10094 0,'0'0'16,"0"0"-16,0 0 15,0 0-15,0 0 16,0 0-16,0 0 16,0 0-16,0 0 0,0 0 15,0 0-15,3 37 16,-3 26-16,-14 15 0,-10 2 0,-10 4 16,-2-1-16,36-83 15,-34 86-15,34-86 16,-21 86-16,21-5 0,0-81 15,32 72-15,30-17 16,19-12-16,11-14 0,11-15 16,7-9-1,-1-13-15,9-10 16,-118 18-16,117-18 0,-11 1 16,-106 17-16,124-14 15</inkml:trace>
  <inkml:trace contextRef="#ctx0" brushRef="#br2" timeOffset="181062.43">4853 10565 0,'0'0'0,"0"0"0,0 45 15,0 24-15,0 21 16,0-90-16,0 109 16,-10 12-16,10-121 15,-5 115-15,5-115 16,0 0-16,5 119 0</inkml:trace>
  <inkml:trace contextRef="#ctx0" brushRef="#br2" timeOffset="182227.27">7734 10321 0,'0'0'0,"0"0"0,0 0 16,0 0 0,0 0-16,0 0 0,-37 29 15,-18 14-15,-11 28 16,-3 15-16,3 3 0,66-89 15,-61 107-15,61-107 16,-49 118-16,49-118 0,-24 129 16,27-3-16,26-23 15,15-22-15,14-20 0,11-15 16,8-17-16,1-10 16,-1-13-1,-3-12-15,-5-16 0,-11-13 16,-58 35-16,52-51 15,-18-13-15,-34 64 16,11-72-16,-27-6 16,-28 10-16,44 68 0,-75-58 15,-17 15-15,-8 15 0,3 10 16,2 7-16,3 5 0,9 12 16,83-6-16,0 0 0,-61 19 15,61-19-15,-26 26 16,34 1-16</inkml:trace>
  <inkml:trace contextRef="#ctx0" brushRef="#br2" timeOffset="182728.47">10190 10369 0,'0'0'0,"0"0"15,0 0-15,0 0 0,0 0 16,0 0-16,-9 44 15,-8 30-15,-7 16 0,-2 4 16,26-94-16,0 0 16,-19 94-16,16-1 15,20-15-15,-17-78 0,52 63 16,25-20-16,-77-43 0,107 23 16,12-15-16,-5-10 0,-6-7 15,-108 9-15,98-15 16,-11-5-16,-13-6 15</inkml:trace>
  <inkml:trace contextRef="#ctx0" brushRef="#br2" timeOffset="182982.34">10593 10810 0,'0'0'0,"0"0"15,0 0-15,-8 43 0,1 33 16,-1 20 0,8-96-16,0 108 0,0-108 15,0 0-15,8 98 16,21-3-1</inkml:trace>
  <inkml:trace contextRef="#ctx0" brushRef="#br2" timeOffset="183798.76">12849 10476 0,'0'0'15,"0"0"-15,0 0 0,0 0 16,0 0-16,6 46 15,3 37-15,0 29 16,-1 15-16,-8-127 0,0 134 16,-5 2-16,-1-10 15,-9-8-15,-4-3 16</inkml:trace>
  <inkml:trace contextRef="#ctx0" brushRef="#br2" timeOffset="189889.69">24167 11947 0,'0'0'15,"0"0"-15,0 0 16,0 0-16,0 0 16,0 0-16,0 0 15,37 3 1,27 2-16,-64-5 16,0 0-16,0 0 0,66 18 15,-6 16-15,-60-34 16,0 0-16,43 55 15,-17 14-15,-26-69 0,10 74 16,-23 3-16,-1-1 16,-6-11-16,-6-4 0,26-61 0,-37 63 15,37-63-15,-50 64 16,50-64-16,-45 64 16,45-64-16,0 0 0,0 0 15,-47 56-15,47-56 16,0 0-16,-37 35 0,37-35 15,0 0 1,-22 9-16,18-24 16,4 15-16,12-37 0,17-15 15</inkml:trace>
  <inkml:trace contextRef="#ctx0" brushRef="#br2" timeOffset="190234.3">24700 12030 0,'0'0'0,"0"0"0,0 0 16,0 0-16,0 0 16,0 0-16,0 0 0,-29 20 15,29-20-15,0 0 16,-46 38-16,46-38 0,-52 60 15,52-60-15,-49 72 16,11 11-16,38-83 0,-28 95 16,7-3-16,21-92 15,0 0 1,0 89-16,0-89 16,18 80-16,-18-80 0,40 61 15,-40-61-15,52 31 16,-52-31-16,58 9 0,2-18 15</inkml:trace>
  <inkml:trace contextRef="#ctx0" brushRef="#br2" timeOffset="190773.28">25061 11467 0,'0'0'16,"0"0"-16,0 0 0,0 0 15,0 0-15,0 0 16,0 0-16,0 0 15,0 0-15,-20 31 0,-1 30 16,21-61-16,-25 72 16,2 8-16,8-9 15,15-71-15,-3 70 16,3-70-16,0 0 16,0 0-16,20 55 0,-20-55 15,43 32-15,-43-32 16,0 0-16,66 11 15,7-16-15,-73 5 0,69-22 16,-3 3-16,-66 19 0,66-26 16</inkml:trace>
  <inkml:trace contextRef="#ctx0" brushRef="#br2" timeOffset="190973.78">25170 11786 0,'0'0'0,"0"0"0,0 0 16,0 0-16,0 37 15,0-37-15,0 69 16,3 15-16,-3-84 0,9 86 15,11-12-15</inkml:trace>
  <inkml:trace contextRef="#ctx0" brushRef="#br2" timeOffset="197636.69">25814 12185 0,'0'0'0,"0"0"15,0 0 1,0 0 0,0 0-1,0 0-15,0 0 32,-6 43-32,-2 27 15,8-70-15,-10 91 16,10-91-16,0 0 0,-8 98 15,8-98-15,0 0 0,-8 92 16,8-92-16,-13 83 16</inkml:trace>
  <inkml:trace contextRef="#ctx0" brushRef="#br2" timeOffset="197876.67">25571 12490 0,'0'0'0,"0"0"16,0 0-16,0 0 16,0 0-16,0 0 15,44-9-15,-44 9 0,0 0 16,87-9-1,-87 9-15,0 0 16,114-11-16,-114 11 16,142-6-16</inkml:trace>
  <inkml:trace contextRef="#ctx0" brushRef="#br2" timeOffset="202654.33">26515 11861 0,'0'0'0,"0"0"16,0 0-16,0 0 16,0 0-16,-21 22 15,-8 30 1,29-52-16,-40 69 15,3 12-15,37-81 0,0 0 16,-34 86-16,8-3 16,26-83-16,-21 83 0,21-83 15,-17 77-15,11-4 16,6-73-16,0 0 0,6 75 16,-6-75-16,20 63 0,-20-63 15,34 55-15,-34-55 0,53 40 16,-53-40-16,63 29 15,-63-29-15,73 14 16,1-5-16,-8-15 0,-66 6 16,63-12-16,-8-5 15</inkml:trace>
  <inkml:trace contextRef="#ctx0" brushRef="#br2" timeOffset="202948.56">26618 12398 0,'0'0'0,"0"0"16,0 0-16,0 0 15,0 0-15,-5 28 16,-1 27-16,0 14 0,-3 14 16,-2 1-16,11-84 15,-8 97-15,8-97 0,0 0 16,0 0-16,0 112 16</inkml:trace>
  <inkml:trace contextRef="#ctx0" brushRef="#br2" timeOffset="203487.6">27026 12392 0,'0'0'16,"0"0"-16,0 0 0,0 0 15,0 0-15,0 0 0,0 0 16,0 0-16,0 0 16,0 0-16,28 0 15,27 6-15,-55-6 16,0 0-16,60 28 0,-60-28 15,50 49 1,-50-49-16,23 68 16,-23-68-16,0 0 0,3 76 15,-18 8-15,15-84 16,-34 79-16,-4 0 0,1-8 16,37-71-16,-44 61 15,44-61-15,0 0 0,-29 34 16,10-31-16,19-3 0,-12-32 15</inkml:trace>
  <inkml:trace contextRef="#ctx0" brushRef="#br2" timeOffset="203757.1">27385 12398 0,'0'0'0,"0"0"16,0 0-16,0 0 16,-23 28-16,23-28 15,-28 53 1,-1 15-16,29-68 16,0 0-16,-20 78 15,20-78-15,0 0 0,8 69 16,-8-69-16,24 63 0,-24-63 15,45 52-15,-45-52 16,58 28-16,0-16 16,-3-21-16</inkml:trace>
  <inkml:trace contextRef="#ctx0" brushRef="#br2" timeOffset="210790.93">27695 11631 0,'0'0'0,"0"0"15,0 0-15,0 0 16,0 0-16,0 0 0,0 0 16,0 0-16,0 0 15,0 0-15,0 0 0,0 0 16,0 0-16,0 0 0,0 0 15,0 0-15,0 0 16,0 0-16,0 0 0,0 0 16,31-9-16,-31 9 0,0 0 15,0 0-15,50-8 16,-50 8-16,0 0 16,0 0-1,63-9-15,-14 14 0,-49-5 16,0 0-16,0 0 15,32 16-15,-32-16 16,0 0-16,0 0 0,22 25 16,-22-25-16,0 0 0,3 40 15,-3-40-15,0 0 16,0 0-16,-3 40 0,3-40 0,0 0 16,-16 40-16,16-40 15,0 0-15,0 0 0,-21 29 16,21-29-16,0 0 15,0 0-15,-17 20 0,17-20 16,0 0-16,0 0 16,-3 12-1,3-12-15,0 0 0,0 0 16,6 3-16,-6-3 16,17-3-16,-17 3 0,0 0 15,32-3-15,-32 3 0,0 0 16,0 0-16,37 0 15,-37 0-15,0 0 16,0 0-16,41 20 0,-41-20 0,43 32 16,-43-32-16,0 0 15,26 40-15,-26-40 0,11 41 16,-11-41-16,0 0 16,-3 51-16,3-51 0,-17 52 15,17-52-15,0 0 16,0 0-16,-31 52 0,31-52 0,0 0 15,0 0-15,-47 37 16,-11-9-16,58-28 0,0 0 16,0 0-16,-63 15 15,63-15-15,-66 6 16</inkml:trace>
  <inkml:trace contextRef="#ctx0" brushRef="#br2" timeOffset="-210765.15">28578 12217 0,'0'0'0,"0"0"15,0 0-15,0 0 16,0 0-16,0 0 15,0 0-15,0 0 16,0 0-16,2 26 0,-2-26 16,3 64-16,-3-64 0,8 88 15,-8 10-15,0-98 0,0 112 16,0-112-16,0 0 16,0 0-16,-2 106 15,2-106-15,0 0 0,0 0 16,0 80-16,0-80 15,2 58 1</inkml:trace>
  <inkml:trace contextRef="#ctx0" brushRef="#br2" timeOffset="-210517.79">28459 12495 0,'0'0'0,"0"0"15,0 0-15,0 0 16,0 0-16,0 0 0,0 0 16,40 6-16,-40-6 0,81 6 15,20-6-15,3-9 16,-9-8-16,-3 5 0,2 4 15</inkml:trace>
  <inkml:trace contextRef="#ctx0" brushRef="#br2" timeOffset="-206593.37">30155 11786 0,'0'0'16,"0"0"-16,0 0 15,0 0-15,0 0 16,-32 5-16,32-5 16,-52 16-16,52-16 0,-60 33 15,-4 10-15,64-43 16,-63 62-16,63-62 0,-58 80 0,58-80 16,-51 103-16,2 2 15,11-3-15,6-11 0,6-2 16,26-89-16,-14 90 15,14-90-15,-7 89 0,7-89 16,0 0-16,18 78 16,-18-78-1,0 0-15,0 0 0,34 59 16,-34-59-16,51 38 16,7-26-16,-2-15 0,-56 3 15,58-17-15,-58 17 16,58-35-16,-58 35 0,0 0 15,0 0-15,52-51 16,-52 51-16,46-70 0,-46 70 0,0 0 16,23-74-16,-23 74 15,0 0-15,3-72 0,-20 6 16,17 66-16,-32-63 16,32 63-16,0 0 0,-49-55 15,49 55-15,-55-40 16,-8 23-1,63 17-15,-66-9 0,5 20 16,61-11-16,-56 32 16,56-32-16,-54 46 0,-6 9 15</inkml:trace>
  <inkml:trace contextRef="#ctx0" brushRef="#br2" timeOffset="-205490.63">30244 12126 0,'0'0'0,"0"0"0,0 0 0,0 0 16,0 0-16,0 0 15,0 0-15,0 0 16,0 0-16,0 0 0,0 0 16,27 5-16,-27-5 0,52 14 15,-52-14-15,0 0 16,63 35-1,-4 13-15,-59-48 0,0 0 16,0 0-16,45 58 16,-13 11-16,-32-69 0,0 0 0,15 71 15,-15 10-15,0-81 16,-18 78-16,-8-6 16,6 0-16,-5-10 0,25-62 15,-37 49-15,37-49 0,0 0 16,0 0-16,-34 38 15,34-38-15,0 0 0,-25 11 16,-2-28-16,7-21 0</inkml:trace>
  <inkml:trace contextRef="#ctx0" brushRef="#br2" timeOffset="-205189.9">30801 12062 0,'0'0'15,"0"0"-15,0 0 0,0 0 16,0 0-16,-29 20 16,-13 15-16,42-35 0,-53 58 15,53-58-15,0 0 16,-52 68-16,10 12 0,42-80 15,0 0-15,-29 100 16,29-100-16,0 0 0,-11 107 0,19-9 16,6-6-16,-14-92 0,29 71 15,-29-71-15,44 52 16,-44-52-16,52 35 0,-52-35 16,63 3-16</inkml:trace>
  <inkml:trace contextRef="#ctx0" brushRef="#br2" timeOffset="-203918.88">31038 11482 0,'0'0'0,"0"0"16,0 0 0,0 0-16,0 0 15,0 0-15,0 0 16,0 0-16,0 0 0,0 0 16,0 0-16,32 0 0,-32 0 15,56 0-15,-56 0 0,0 0 16,0 0-16,63 5 15,-3 9-15,-60-14 16,0 0-16,0 0 0,46 26 16,-46-26-16,20 29 15,-17 11-15,-3-40 0,-11 58 16,-22-4-16,6 3 0,-12 4 16,39-61-16,-40 55 15,40-55-15,0 0 0,0 0 16,-34 54-16,34-54 15,0 0-15,0 0 0,-24 50 16,21-10-16,3-40 16,8 18-16,14-14 0,11-7 15,-33 3-15,0 0 0,59-8 16,-59 8-16,0 0 16,84-11-16</inkml:trace>
  <inkml:trace contextRef="#ctx0" brushRef="#br2" timeOffset="-200708.58">31237 12852 0,'0'0'0,"0"0"0,0 0 16,0 0-16,0 0 16,0 0-16,0 0 0,0 0 15,0 0-15,0 0 0</inkml:trace>
  <inkml:trace contextRef="#ctx0" brushRef="#br2" timeOffset="-200539.33">31643 12937 0,'0'0'0,"0"0"16,0 0-16,0 0 15,0 0-15,0 0 16</inkml:trace>
  <inkml:trace contextRef="#ctx0" brushRef="#br2" timeOffset="-200360.97">32278 12875 0,'0'0'0,"0"0"16,0 0-16,0 0 15,0 0-15,0 0 16,0 0-16,0 0 16</inkml:trace>
  <inkml:trace contextRef="#ctx0" brushRef="#br2" timeOffset="-200222.94">32710 12766 0,'0'0'16,"0"0"-16,0 0 16,0 0-16,0 0 0</inkml:trace>
  <inkml:trace contextRef="#ctx0" brushRef="#br2" timeOffset="-198519.7">23785 16811 0,'0'0'0,"0"0"16,0 0-16,0 0 15,0 0-15,0 0 16,0 0-16,26 15 16,-26-15-1,52 25-15,-52-25 16,69 29-16,-69-29 0,87 22 15,-87-22-15,104 16 16,1-19-16,-105 3 0,106-15 16,-3-5-16,-1 11 15,-7 4-15,-3 5 16,1 5-16,-93-5 0,103 0 0,7 6 16,-1 3-16,1-5 15,-7 3-15,-5-4 0,10 3 16,-4 3-16,6 5 15,5-12-15,2-4 0,4-12 16,-1-4-16,3 1 16,1 11-1,0-5-15,0-4 16,3 7-16,-3-3 0,1 4 16,2 5-16,0-1 15,5 1-15,1 2 0,6-4 16,-7 4-16,0 0 15,1 0-15,-2 0 0,-2-9 16,7-2-16,-12-9 0,-3 0 16,6 6-16,-127 14 0,130-6 15,2 12-15,-2 0 16,-130-6-16,133 11 0,-9 3 16,-124-14-16,125 12 15,-125-12-15,115 11 0,-3-5 16,-112-6-16,0 0 0,107 5 15,-4-1-15</inkml:trace>
  <inkml:trace contextRef="#ctx0" brushRef="#br2" timeOffset="-127844.55">1006 11562 0,'0'0'16,"0"0"-16,0 0 0,0 0 15,0 37-15,0 29 0,4 18 16,5 13-16,-9-97 16,-5 109-16,5-109 15,-11 113-15,-2-1 0,13-112 16,-3 109-16,3-109 15,0 0-15,0 0 0,19 97 16,-19-97 0,0 0-16,0 0 0,36 104 15</inkml:trace>
  <inkml:trace contextRef="#ctx0" brushRef="#br2" timeOffset="-127143.14">2596 11740 0,'0'0'0,"0"0"15,0 0-15,0 0 0,0 0 16,0 0-16,-17 35 16,17-35-16,-31 68 0,-1 28 15,32-96-15,0 0 16,-29 105-16,29-105 0,0 0 15,-12 87-15,12-87 16,3 60 0,9-31-16,12-29 0,-24 0 15,39-29-15,11-14 16,-50 43-16,63-49 16,-63 49-16,80-40 0,7 8 15,-87 32-15,88-11 0,-5 8 16,-83 3-16,75 9 15,-18 16-15,-8 4 0,-49-29 16,31 43-16,-13 9 0,-18-52 16,0 66-16,-18 6 15,-9 2-15,-9-2 16,-1-3-16,37-69 0,-49 67 16,49-67-16,-57 57 0,57-57 15,0 0-15,-70 34 0,1-31 16,-1-29-16</inkml:trace>
  <inkml:trace contextRef="#ctx0" brushRef="#br2" timeOffset="-126927.03">2790 11743 0,'0'0'0,"0"0"16,0 0-16,0 0 16,0 0-16,0 0 15,35-17-15,31-6 0,-66 23 16,98-26-16,12 0 0,2 1 16</inkml:trace>
  <inkml:trace contextRef="#ctx0" brushRef="#br2" timeOffset="-124482.48">5825 11556 0,'0'0'15,"0"0"-15,0 0 16,0 0-16,0 0 15,0 0-15,0 0 16,0 0-16,-29 6 0,29-6 16,-40 28-16,40-28 15,-44 49-15,3 12 0,18 14 0,23-75 16,0 0-16,0 0 16,-6 68-16,16 12 0,-10-80 15,19 73-15,-19-73 16,0 0-16,38 63 15,9-11-15,-47-52 0,37 57 16,-37-57 0,40 60-16</inkml:trace>
  <inkml:trace contextRef="#ctx0" brushRef="#br2" timeOffset="-123934.41">6431 11723 0,'0'0'16,"0"0"-16,0 0 16,0 0-16,0 0 15,0 0 1,0 0-16,-34-9 15,34 9-15,0 0 16,-62-9-16,62 9 0,-60 15 16,60-15-16,-64 29 15,15 19-15,12 10 0,37-58 16,-26 68-16,26-68 16,0 0-16,-6 88 0,9 2 0,-3-90 15,18 87-15,-18-87 16,34 69-16,12-8 15,6-21-15,-52-40 0,60 17 16,6-17-16,2-20 16,-11-9-16,7-11 0,-64 40 15,63-60-15,-63 60 0,58-72 16,-9-11-16,-49 83 16,0 0-16,35-89 0,-16-1 15,-19 90-15,3-80 16,-3 80-16,-17-72 0,17 72 15,-29-58-15,29 58 16,-49-43 0,-12 18-16,61 25 0,-74 8 15,2 21-15,72-29 16,-63 46-16,63-46 16,-68 60-16</inkml:trace>
  <inkml:trace contextRef="#ctx0" brushRef="#br2" timeOffset="-123232.96">8758 11737 0,'0'0'16,"0"0"-16,0 0 0,-8 38 31,2 22-31,1 17 0,5-77 15,-3 95-15,6-6 16,2-5-16,-5-84 16,0 0-16,14 92 0</inkml:trace>
  <inkml:trace contextRef="#ctx0" brushRef="#br2" timeOffset="-122778.6">9315 11633 0,'0'0'0,"0"0"0,0 0 15,0 0-15,0 0 16,-22 26-16,-4 32 0,26-58 15,-32 86-15,32-86 16,-30 111-16,13 2 16,17-12-16,0-101 0,0 0 0,0 0 15,30 77-15,-30-77 16,0 0-16,63 55 16,21-33-16,2-22 0,-86 0 15,80-31-15,-10-20 0,-19-16 16,-12-1-16,-20-1 15,-16 5-15,-11 4 0,8 60 16,-24-60-16,24 60 16,-31-63-16,-12 5 0,43 58 15,-55-43-15,-3 21 16,58 22-16,-63-7 0,8 33 16,55-26-16,0 0 15,-51 60 1</inkml:trace>
  <inkml:trace contextRef="#ctx0" brushRef="#br2" timeOffset="-122161.49">11480 11846 0,'0'0'15,"0"0"-15,0 0 0,-21 43 16,21-43-16,0 0 15,-20 87-15,20-87 0,0 0 0,0 0 16,-17 97-16,11-20 16,12-33-16,-6-44 15,17 11-15,-17-11 0,38-2 16,7-4-16,-45 6 16,0 0-16,55-6 0,0 18 31,-55-12-31,46 28 0,-9 21 15,-14 11-15,-23-60 16,-2 74-16,2-74 16,-17 81-16,-12-3 0,29-78 15,-38 77-15,38-77 16,-51 70-16,1-27 0,-5-24 16,55-19-16,-48-10 0,1-29 15</inkml:trace>
  <inkml:trace contextRef="#ctx0" brushRef="#br2" timeOffset="-121998.75">11488 11892 0,'0'0'0,"0"0"16,0 0-16,0 0 15,0 0-15,40-9 16,33-5-16,24-3 16</inkml:trace>
  <inkml:trace contextRef="#ctx0" brushRef="#br2" timeOffset="-121112.43">14049 11754 0,'0'0'0,"0"0"16,0 0-16,-8 37 0,-1 33 15,-3 16-15,6 10 16,1 11-16,2 6 15,3-1-15,-3-3 16,3-2-16</inkml:trace>
  <inkml:trace contextRef="#ctx0" brushRef="#br2" timeOffset="-117640.09">597 12869 0,'0'0'16,"0"0"-16,0 0 15,0 0-15,0 0 0,0 0 16,-21 38-16,21-38 16,-30 68-16,4 21 0,0-3 15,6-5 1,20-81-16,-21 74 16,6-2-16,15-72 0,0 0 15,0 0-15,-8 78 16,8-78-16,0 0 0,0 0 15,27 75-15,-27-75 0,55 66 16</inkml:trace>
  <inkml:trace contextRef="#ctx0" brushRef="#br2" timeOffset="-116938.58">1871 13122 0,'0'0'16,"0"0"-16,0 0 0,0 0 0,0 0 15,-36 23-15,36-23 16,-52 49-16,-5 17 0,57-66 15,0 0-15,-64 83 16,9 4-16,4-10 16,10 3-16,41-80 0,-28 89 15,8 1 1,8 2-16,3 0 16,9-92-16,7 83 0,-7-83 15,23 68-15,-23-68 16,39 46-16,17-17 0,1-29 15,-57 0-15,52-20 16,14-18-16,-66 38 0,0 0 16,66-60-16,-66 60 0,63-68 15,-5-10-15,-58 78 0,49-75 16,-15-2-16,-34 77 16,0 0-16,0 0 15,23-72-15,-23 9 0,-14 17 16,14 46-16,0 0 0,-41-35 31,-10 27-31,-4 13 0,3 18 16,2 17-16,50-40 0,-48 55 15,48-55-15,0 0 16,-45 58-16,45-58 16,-47 58-16</inkml:trace>
  <inkml:trace contextRef="#ctx0" brushRef="#br2" timeOffset="-116199.15">4131 13015 0,'0'0'15,"0"0"-15,-17 38 16,-3 22-16,5 18 15,15-78-15,-9 87 16,9 4-16,0-91 0,0 0 16,6 89-16,-6-89 15,0 0 1,0 0-16,9 115 0</inkml:trace>
  <inkml:trace contextRef="#ctx0" brushRef="#br2" timeOffset="-115798.18">4630 13021 0,'0'0'15,"0"0"-15,0 0 16,-8 37-16,8-37 15,0 0 1,-9 70-16,9-70 16,0 0-16,-2 80 15,2-80-15,0 0 0,0 0 16,8 70-16,12-25 16,-20-45-16,0 0 15,0 0-15,38 32 0,-38-32 16,0 0-16,0 0 0,42 17 15,-42-17-15,0 0 0,0 0 16,44 23-16,-44-23 16,25 37-16,-15 10 0,-22 4 15,12-51-15,-25 49 16,-11-3-16,36-46 0,-40 43 16,-6-6-1,-9-11-15</inkml:trace>
  <inkml:trace contextRef="#ctx0" brushRef="#br2" timeOffset="-115551.05">4685 12955 0,'0'0'15,"0"0"-15,0 0 16,0 0-16,0 0 16,0 0-16,0 0 0,23 6 15,23 2-15,21-5 16,13-6-16,8-5 0,-7-7 16,-4-8-16</inkml:trace>
  <inkml:trace contextRef="#ctx0" brushRef="#br2" timeOffset="-114263.49">7010 12760 0,'0'0'16,"0"0"-16,0 0 15,0 0-15,0 0 16,29-20-16,28-15 0,-57 35 16,74-37-16,-74 37 0,0 0 15,0 0-15,71-23 16,-16 23-16,-55 0 16,0 0-16,32 37 0,-32-37 15,3 55-15,-21 26 16,18-81-16,-37 83 0,-12 6 0,0 0 15,-3-9-15,5-2 16,47-78-16,0 0 0,0 0 16,-37 68-16,37-68 15,-15 58-15,15-58 16,9 44-16,19-19 0,17-10 16,-45-15-1,58-3-15,-58 3 16,72-23-16,-72 23 0,78-35 15,-1-2-15</inkml:trace>
  <inkml:trace contextRef="#ctx0" brushRef="#br2" timeOffset="-113846.88">7754 12746 0,'0'0'0,"0"0"16,0 0-1,0 0-15,-28 40 16,28-40-16,-44 66 0,4 26 16,40-92-16,0 0 0,-26 118 15,26-118-15,-3 113 16,3-113-16,26 91 15,21-28-15,9-26 16,2-28-16,-2-18 0,2-8 0,-3-6 16,-4-9-16,-7-8 15,-44 40-15,37-55 0,-11-13 16,-26 68-16,11-87 16,-11 87-16,0-86 0,0 86 15,-17-80-15,-14 14 16,31 66-16,-52-43 0,52 43 0,-61-20 15,1 17-15,5 20 16,3 11-16,52-28 16,0 0-16,-39 49 0</inkml:trace>
  <inkml:trace contextRef="#ctx0" brushRef="#br2" timeOffset="-113207.92">9930 13024 0,'0'0'0,"0"0"16,0 0-16,0 0 15,0 0-15,-21 38 16,21-38-16,-23 81 16,23-81-16,-23 106 0,9 8 15,14-114-15,-8 106 16,4-6-16</inkml:trace>
  <inkml:trace contextRef="#ctx0" brushRef="#br2" timeOffset="-112806.95">10340 12950 0,'0'0'0,"0"0"16,0 0-16,0 0 15,0 0-15,0 0 16,0 0-16,0 29 0,0-29 0,0 0 16,0 0-16,16 39 15,-16-39-15,0 0 16,0 0-16,44 35 0,-44-35 16,0 0-16,49 37 15,-49-37-15,49 43 0,-49-43 16,34 53-1,-16 10-15,-9 2 16,-18-2-16,-14 1 0,-3-1 16,26-63-16,0 0 15,-37 60-15,37-60 0,0 0 16,-38 40-16,38-40 16,-38 14-16,4-31 15,8-31-15</inkml:trace>
  <inkml:trace contextRef="#ctx0" brushRef="#br2" timeOffset="-112612.95">10400 12950 0,'0'0'16,"0"0"-16,0 0 0,0 0 16,0 0-16,0 0 15,0 0-15,0 0 16,35-6-16,-35 6 15,71-9-15,-71 9 0,116-21 16</inkml:trace>
  <inkml:trace contextRef="#ctx0" brushRef="#br2" timeOffset="-111788.84">12503 12889 0,'0'0'0,"0"0"16,-32 18-16,-17 10 16,1 18-16,-2 12 15,13 7-15,11 13 16,26-78-16,-14 93 15,14-93-15,-7 100 0,20-6 16,-13-94-16,0 0 0,28 72 16,-28-72-16,55 49 0,6-26 15,2-20-15,-63-3 16,57-20-16,-57 20 16,49-29-16,-9-14 0,-40 43 15,29-55-15,-29 55 16,15-62-1,-15 62-15,-12-64 16,12 64-16,0 0 0,-34-45 16,34 45-16,-55-18 0,55 18 15,-60 11-15,-4 24 16,64-35-16,-54 46 16,54-46-16,-38 54 0,38-54 15,0 0-15,-9 49 0</inkml:trace>
  <inkml:trace contextRef="#ctx0" brushRef="#br2" timeOffset="-111103.02">14863 12766 0,'0'0'0,"-4"28"16,-2 53-16,-5 23 16,0 12-16,11-116 15,-6 148-15</inkml:trace>
  <inkml:trace contextRef="#ctx0" brushRef="#br2" timeOffset="-99098.43">4421 11320 0,'0'0'16,"0"0"-16,0 0 0,0 0 15,14 0 1,-14 0-16,0 0 15,0 0-15,45-6 16,-45 6-16,73-5 16,13 3-16,4-2 15,-2 1-15,-27-3 16,14 3-16,13 3 16,-88 0-16,92 0 15,3 3-15,-95-3 16,92-5-1,-92 5-15,92-3 16,-92 3-16,83-11 0,-83 11 16,0 0-16,0 0 0,73-10 15,-15-9-15,-58 19 16,0 0-16,31-32 0,-31 32 16,0 0-16,6-37 15,-6 37-15,-23-32 16,23 32-16,-40-19 15,40 19-15,-64-9 16,64 9-16,-75-7 16,-5 14-16,80-7 0,0 0 15,-84 5-15,3 6 16,1 1-16,80-12 16,-81 12-16,81-12 0,0 0 15,-88 18-15,88-18 0,0 0 16,-83 19-16,83-19 0,0 0 15,0 0-15,-78 26 16,78-26-16,-52 20 16,52-20-16,-29 9 0</inkml:trace>
  <inkml:trace contextRef="#ctx0" brushRef="#br2" timeOffset="-97394.38">23110 11878 0,'0'0'0,"0"0"16,0 0-16,0 0 15,-29 5-15,29-5 16,0 0-16,0 0 0,-48 9 15,48-9-15,0 0 0,0 0 16,-64 26-16,64-26 0,-66 35 16,14 10-16,9 7 15,43-52-15,0 0 16,0 0-16,-26 67 0,11 4 16,15-71-16,3 63 0,-3-63 31,0 0-31,15 61 0,14-8 15,-29-53-15,40 49 16,-40-49-16,0 0 0,0 0 16,58 44-16,-58-44 0,63 26 15,-63-26-15,0 0 16,69 11-16,-6-22 0,-63 11 16,0 0-16,55-38 0,-55 38 15,50-57-15,-50 57 16,51-60-16,-13-6 0,-13 6 15,-25 60-15,0 0 16,7-64-16,-7 64 0,0 0 16,-15-57-16,15 57 15,-26-60-15,26 60 0,0 0 0,-43-53 16,-4 7-16,47 46 16,0 0-16,0 0 0,-51-28 15,51 28-15,-60-6 16</inkml:trace>
  <inkml:trace contextRef="#ctx0" brushRef="#br2" timeOffset="-91666.52">22271 15329 0,'0'0'0,"0"0"0,0 0 16,0 0-1,0 0-15,0 0 0,0 0 16,0 0-16,0 0 16,0 0-16,0 0 15,0 0-15,0 0 16,0 0-16,0 0 16,0 0-16,0 0 15,0 0-15,0 0 16,0 0-16,0 0 0,0 0 15,37 5-15,-37-5 16,0 0-16,64 6 16,17-3-16,5-3 15,-86 0-15,77-9 0,-3 6 0,-8-8 16,-66 11-16,0 0 16,72-9-16,1 6 0,-13-3 15,-9-2-15</inkml:trace>
  <inkml:trace contextRef="#ctx0" brushRef="#br2" timeOffset="-83310.28">24109 15016 0,'0'0'0,"0"0"16,0 0-16,0 0 16,0 0-16,0 0 15,0 0-15,32-5 16,-32 5-16,58-7 0,-58 7 15,0 0-15,77 12 16,-77-12-16,0 0 0,0 0 0,75 28 16,-11 21-16,-19 11 15,-45-60-15,26 78 0,-26-78 16,12 95-16,-15 2 16,-8 4-16,-15-3 15,26-98-15,-38 97 16,1-1-16,-4-11 0,41-85 0,-43 80 15,3-2-15,40-78 16,0 0-16,0 0 0,-38 53 16,38-53-16,-32 23 0,32-23 15,-22-7-15,22 7 16,-26-19-16</inkml:trace>
  <inkml:trace contextRef="#ctx0" brushRef="#br2" timeOffset="-82962.7">24851 14984 0,'0'0'0,"0"0"15,0 0-15,0 0 16,-35 23-16,35-23 16,-56 40-1,-7 24-15,63-64 16,-66 86-16,8 8 16,11 4-16,5-7 0,13-6 15,20-2-15,9-83 16,3 80-16,18-9 15,-21-71-15,37 76 0,-37-76 16,55 56-16,-55-56 0,66 46 16,3-22-16,-6-24 0,-4-18 15</inkml:trace>
  <inkml:trace contextRef="#ctx0" brushRef="#br2" timeOffset="-82430.25">25369 14211 0,'0'0'16,"0"0"-1,0 0-15,0 0 16,0 0-16,-29 34 16,-12 32-1,-1 21-15,42-87 16,-35 104-16,17 1 0,13-4 15,5-101-15,12 89 16,-12-89-16,32 72 16,-32-72-16,51 46 15,9-29-15,-60-17 16,64-6-16,-64 6 16,68-23-16,-68 23 0,54-43 15,-54 43-15,46-58 16,-46 58-16,0 0 0,26-71 15,-26 71-15,0 0 16,0-64-16,0 64 0,0 0 0,-26-51 16,-23 22-16,49 29 15,-55 3-15,0 25 16,55-28-16,-52 49 0,52-49 16,-40 78-16</inkml:trace>
  <inkml:trace contextRef="#ctx0" brushRef="#br2" timeOffset="-77218.83">202 13837 0,'0'0'0,"0"0"0,0 0 0,0 0 16,0 0-16,0 0 16,0 0-16,0 0 0,0 0 15,0 0-15,23-6 16,-23 6-16,0 0 0,0 0 16,62-8-16,-62 8 15,0 0-15,0 0 16,83-9-16,-83 9 15,95-9-15,-95 9 0,93-11 16,-93 11-16,103-19 16,-103 19-16,0 0 0,97-26 15,1-1-15</inkml:trace>
  <inkml:trace contextRef="#ctx0" brushRef="#br2" timeOffset="-75743.63">23956 16245 0,'0'0'0,"0"0"0,0 0 16,0 0-16,0 0 16,0 0-16,0 0 15,0 0-15,0 0 0,34 0 16,29 0-16,-63 0 16,85 0-16,-85 0 15,98-17 1,-98 17-16,98-29 0,-98 29 15,103-32-15,-103 32 16,118-28-16</inkml:trace>
  <inkml:trace contextRef="#ctx0" brushRef="#br2" timeOffset="-73055.99">25467 15167 0,'0'0'16,"0"0"-16,0 0 16,0 0-1,0 0-15,-8 24 16,8-24-16,-10 49 15,10-49-15,0 0 0,-14 68 16,14-68-16,-11 90 16,-1 10-16,12-100 15,-11 104-15,-1-1 16,12-103-16,-11 100 0,11-100 0,0 0 16,-18 100-16</inkml:trace>
  <inkml:trace contextRef="#ctx0" brushRef="#br2" timeOffset="-72739.64">25179 15713 0,'0'0'0,"0"0"16,0 0-16,0 0 16,0 0-16,0 0 15,38 0-15,-38 0 16,0 0-16,71 0 0,16-8 0,5-3 15,-4-4-15,1-10 16,-89 25-16,0 0 0,109-41 16</inkml:trace>
  <inkml:trace contextRef="#ctx0" brushRef="#br2" timeOffset="-71257.73">27048 14912 0,'0'0'0,"0"0"16,0 0-16,0 0 16,0 0-16,0 0 0,0 0 15,0 0-15,32 6 16,-32-6-16,0 0 0,58 19 15,-58-19-15,75 30 16,0 10-16,-75-40 0,0 0 16,60 52-16,-60-52 15,43 66-15,-11 11 16,-32-77-16,17 84 16,-8 2-16,-9-86 0,-17 86 15,-9 3-15,26-89 16,-34 89-16,34-89 15,-41 83-15,41-83 0,-54 86 16,54-86-16,-61 78 16,61-78-16,-63 71 0,2-2 15,61-69-15,0 0 16,0 0-16,-58 54 0,58-54 16,-43 27-16,43-27 15,0 0-15,-17 0 0,17 0 16,-3-32-16,12-25 0</inkml:trace>
  <inkml:trace contextRef="#ctx0" brushRef="#br2" timeOffset="-70925.78">27787 14972 0,'0'0'0,"0"0"0,0 0 16,0 0-16,0 0 15,-37 7-15,37-7 16,-58 28-16,-3 21 16,-3 6-16,12 7 0,6 5 0,9-2 15,8 10-15,29-75 16,-29 81-16,29-81 15,-12 83-15,12-83 0,10 90 16,-10-90-16,31 85 0,12-7 16,-43-78-16,63 60 15,-63-60-15,66 43 0,8-9 16,-74-34-16,77 15 16,4-17-16</inkml:trace>
  <inkml:trace contextRef="#ctx0" brushRef="#br2" timeOffset="-70092.59">28245 14033 0,'0'0'16,"0"0"-16,0 0 15,0 0-15,-8 28 16,8-28 0,-18 50-16,18-50 15,0 0-15,0 0 16,-17 56-16,8-9 0,9-47 16,4 20-16,-4-20 15,16-3-15,-16 3 0,0 0 16,26-14-16,-26 14 15,46-21-15,7 18 0,-53 3 16,0 0-16,61 12 0,-61-12 16,55 34-16,-55-34 15,0 0-15,45 52 0,-13 18 16,-32-70-16,9 74 16,-14 6-16,5-80 15,0 0-15,-29 96 16,29-96-16,-38 94 15,38-94-15,-49 81 16,49-81-16,-49 48 0,6-37 16,43-11-16,-38-34 15,38 34-15,-38-86 0</inkml:trace>
  <inkml:trace contextRef="#ctx0" brushRef="#br2" timeOffset="-69892.11">28304 14047 0,'0'0'0,"0"0"16,0 0-16,0 0 16,0 0-16,0 0 0,0 0 15,0 0 1,0 0-16,0 0 16,0 0-16,0 0 0,0 0 15,0 0-15,37-20 16,-37 20-16,66-23 0,-66 23 15,89-29-15</inkml:trace>
  <inkml:trace contextRef="#ctx0" brushRef="#br2" timeOffset="-67749.43">26641 14539 0,'0'0'0,"0"0"16,-26 22-16,-5 24 16,-9 9-16,-4 11 15,7 0-15,2 9 16,1 3-16,-1-1 0,9 4 16,3 8-16,23-89 0,-14 100 15,6 9-15,8-109 0,-4 100 16,13-7-16,-9-93 15,20 83-15,-20-83 16,26 72-16,-26-72 0,41 64 16,-41-64-16,51 51 15,-51-51 1,60 31-16,-60-31 16,67 12-16,-67-12 0,0 0 15,83-15-15,-4-19 0,-79 34 16,66-55-16,-26-10 15,-40 65-15,26-75 16,-9-5-16,-17 80 0,6-87 16,-6-2-16,0 89 0,0 0 15,-18-80-15,-5 5 16,23 75-16,0 0 0,-40-57 16,40 57-16,-55-32 0,-8 20 15,63 12-15,-69 20 16,3 18-16,5 10 15,9 8 1</inkml:trace>
  <inkml:trace contextRef="#ctx0" brushRef="#br2" timeOffset="-67270.55">28912 15208 0,'0'0'16,"0"0"-16,0 0 15</inkml:trace>
  <inkml:trace contextRef="#ctx0" brushRef="#br2" timeOffset="-67085.7">28912 15208 0,'0'0'0,"0"0"16,0 0-16,0 0 15,0 0-15,0 0 0,0 0 16,0 0-16,0 0 0,5 60 15,-5-60-15,0 0 0,9 104 16,-9-104-16,3 123 16,-3-123-16,0 0 0,-9 118 15,-2-34 1,2-33-16</inkml:trace>
  <inkml:trace contextRef="#ctx0" brushRef="#br2" timeOffset="-66847.48">28762 15423 0,'0'0'0,"0"0"16,0 0-16,0 0 15,0 0-15,0 0 0,0 0 16,29 14-16,-29-14 15,63 29-15,-63-29 16,81 26-16,9-2 0,-4-13 16,-86-11-16,92-6 0</inkml:trace>
  <inkml:trace contextRef="#ctx0" brushRef="#br2" timeOffset="-66361.88">29720 15194 0,'0'0'0,"0"0"16,0 0-16,0 0 0,0 0 16,0 0-1,0 0-15,21 19 16,-21-19-16,0 0 15,45 37-15,13 12 0,-3 6 16,-55-55-16,48 61 0,-48-61 16,36 71-16,-36-71 15,22 79-15,-22-79 0,12 83 16,-24 3-16,12-86 0,-32 81 16,-13-7-16,45-74 0,-55 63 15,6-6-15,49-57 16,0 0-16,-49 41 0,49-41 15,0 0-15,-49 14 16,11-28-16,17-24 16</inkml:trace>
  <inkml:trace contextRef="#ctx0" brushRef="#br2" timeOffset="-66061.13">30247 15148 0,'0'0'0,"0"0"16,0 0-16,0 0 15,0 0-15,-19 25 0,19-25 16,-36 40-16,-1 24 16,0 7-16,14 7 0,9-1 15,8 10-15,6-87 16,0 93-16,11 7 0,-11-100 0,0 0 15,26 92-15,-26-92 16,37 83-16,6-23 0,7-31 16,-50-29-16,60 14 15,4-22-15,-6-16 0,0-4 16,0-1-16,2 0 0</inkml:trace>
  <inkml:trace contextRef="#ctx0" brushRef="#br2" timeOffset="-65595.36">30770 14358 0,'0'0'0,"0"0"16,0 0-16,0 0 15,0 0-15,-9 28 16,-6 33-16,15-61 16,-11 77-16,11-77 15,0 0-15,-14 87 0,14-2 16,0-85-16,0 0 0,9 87 16,-9-87-16,0 0 15,34 65-15,-34-65 0,50 46 16,9-19-16,2-30 0,-61 3 15,60-24-15,1-19 0,-61 43 32,0 0-32,63-78 0</inkml:trace>
  <inkml:trace contextRef="#ctx0" brushRef="#br2" timeOffset="-65397.38">30980 14722 0,'0'0'0,"0"0"15,0 0-15,0 0 16,0 0-16,0 0 0,0 0 16,0 37-16,6 30 0,2 12 15,-8-79-15,7 88 16,-7-8-16</inkml:trace>
  <inkml:trace contextRef="#ctx0" brushRef="#br2" timeOffset="-64564.21">29432 15857 0,'0'0'0,"0"0"15,0 0-15,0 0 16,0 0-1,0 0-15,0 0 16,0 0-16,0 0 16,0 0-16,0 0 15,0 0-15,0 0 16,0 0 0,0 0-16,0 0 15</inkml:trace>
  <inkml:trace contextRef="#ctx0" brushRef="#br2" timeOffset="-64056.48">29417 15860 0,'0'0'15,"0"0"-15,0 0 16,0 0-16,0 0 15,0 0-15,0 0 16,0 0-16,0 0 0,0 0 0,0 0 16,0 0-16,0 0 15,0 0-15,0 0 0,0 0 16,0 0-16,0 0 0,0 0 16,0 0-16,0 0 15,0 0-15,0 0 0,0 0 16,0 0-1,0 0-15,0 0 16,0 0-16,0 0 0,0 0 16,0 0-16,0 0 15,0 0-15,0 0 0,0 0 16,0 0-16,0 0 16,0 0-16,0 0 0,0 0 15,0 0-15</inkml:trace>
  <inkml:trace contextRef="#ctx0" brushRef="#br2" timeOffset="-63477.52">29434 14843 0,'0'0'15,"0"0"-15,0 0 16,0 0-16,-9 46 16,-8 37-1,-1 27-15,-4 10 16,22-120-16,-26 113 0,-3-10 15,29-103-15,0 0 0,0 0 16,-23 89-16,20-23 16,17-14-16</inkml:trace>
  <inkml:trace contextRef="#ctx0" brushRef="#br2" timeOffset="-63023.15">29546 14875 0,'0'0'16,"0"0"-16,0 0 15,0 0-15,0 0 16,0 0-16,-8 25 15,-9 25-15,17-50 0,-18 68 16,18-68-16,0 0 0,0 0 16,-8 69-16,8-69 0,0 0 15,3 43-15,13-20 0,-16-23 16,0 0-16,35 6 16,6-15-16,-41 9 0,55-9 15,-55 9-15,0 0 16,60 0-1,-60 0-15,0 0 0,62 18 16,-17 20-16,-45-38 16,29 43-16,-18 8 0,-13 6 15,2-57-15,-29 64 16,-6 7-16,35-71 0,-42 79 16,42-79-16,-54 79 0,2 2 15,1-9-15,51-72 0,-49 54 16,49-54-16,-43 24 15</inkml:trace>
  <inkml:trace contextRef="#ctx0" brushRef="#br2" timeOffset="-62822.65">29540 15064 0,'0'0'0,"0"0"0,0 0 16,0 0-16,0 0 15,0 0-15,44-26 0,20-17 16,5-8-16,-2-2 16</inkml:trace>
  <inkml:trace contextRef="#ctx0" brushRef="#br2" timeOffset="-61858.22">31263 15799 0,'0'0'0,"0"0"16,0 0-16,0 0 0,0 0 15,0 0-15,0 0 0,0 0 16,0 0-16,0 0 16,0 0-16,0 0 15</inkml:trace>
  <inkml:trace contextRef="#ctx0" brushRef="#br2" timeOffset="-61688.98">31448 16044 0,'0'0'15,"0"0"-15,0 0 0,0 0 16,0 0-16,0 0 16,0 0-16,0 0 15</inkml:trace>
  <inkml:trace contextRef="#ctx0" brushRef="#br2" timeOffset="-61551.28">31832 16251 0,'0'0'16,"0"0"-16,0 0 15,0 0-15</inkml:trace>
  <inkml:trace contextRef="#ctx0" brushRef="#br2" timeOffset="-59831.57">24510 17338 0,'0'0'16,"0"0"-16,0 0 16,0 0-16,0 0 15,0 0-15,0 0 16,0 0-16,0 0 0,0 0 15,0 0-15,0 0 0,29-23 16,-29 23-16,0 0 0,51-32 16,-51 32-16,0 0 15,70-29-15,-70 29 0,0 0 16,69 3-16,-69-3 16,46 28-16,-23 27 15,-23-55-15,6 69 16,-17 11-16,-12 1 15,-4 5-15,-8 2 16,35-88-16,-34 92 0,-6 1 16,0 2-16,40-95 0,-44 92 15,9-1-15,35-91 16,0 0-16,-31 90 16,31-90-16,0 0 0,-21 91 0,21-91 15,-3 77-15,3-77 16,0 0-16,21 61 0,-21-61 15,0 0-15,48 32 16,-48-32-16,0 0 0,79-6 16,-79 6-16,0 0 0,0 0 15,123-31-15</inkml:trace>
  <inkml:trace contextRef="#ctx0" brushRef="#br2" timeOffset="-59299.26">25557 17470 0,'0'0'16,"0"0"-16,0 0 0,0 0 15,0 0-15,-37-21 16,37 21-16,-58-23 15,58 23-15,-73-17 0,-4 28 16,77-11-16,0 0 0,-79 52 16,79-52-16,0 0 0,-60 92 15,60-92-15,-43 115 16,20 0-16,23-115 0,-6 109 16,14-9-16,-8-100 15,0 0 1,39 87-16,6-7 0,-45-80 15,52 63-15,15-17 16,-7-23-16,1-20 16,3-11-16,-1-4 0,-2-20 15,-3-16-15,-58 48 0,57-72 16,-8-23-16,-49 95 16,57-118-16,-57 118 0,53-124 0,-13 3 15,-40 121-15,23-111 16,-18 5-16,-5 106 15,0 0-15,-17-87 0,17 87 16,-40-60-16,-15 34 16,55 26-16,0 0 0,-61 3 15,61-3-15,0 0 0,-66 29 16,66-29-16,0 0 0,-58 40 16</inkml:trace>
  <inkml:trace contextRef="#ctx0" brushRef="#br2" timeOffset="-58882.63">26207 17547 0,'0'0'0,"0"0"16,0 0-16,0 0 0,0 0 15,0 0-15,0 0 16,0 0-16,23 23 0,-23-23 16,45 36-16,-45-36 15,58 41 1,-58-41-16,58 43 0,-15 5 15,-43-48-15,0 0 16,20 56-16,-17 7 16,-11 0-16,8-63 0,-18 67 15,-5 1-15,-9-4 16,32-64-16,0 0 0,0 0 16,-32 51-16,32-51 0,0 0 15,0 0-15,-31 40 0,31-40 16,-35 0-16,35 0 15,-19-29-15</inkml:trace>
  <inkml:trace contextRef="#ctx0" brushRef="#br2" timeOffset="-58628.78">26589 17564 0,'0'0'16,"0"0"-16,0 0 15,0 0-15,-22 23 16,-19 28-16,41-51 0,0 0 16,-43 81-16,3 13 0,40-94 15,0 0-15,0 0 0,-12 86 16,12-86-16,0 0 16,20 70-16,-20-70 0,46 34 15,15-31-15,2-17 16,-63 14-16,0 0 0,75-29 15</inkml:trace>
  <inkml:trace contextRef="#ctx0" brushRef="#br2" timeOffset="-58065.03">26988 16994 0,'0'0'0,"0"0"0,0 0 16,0 0-16,0 0 16,0 0-16,0 0 0,0 0 15,0 0-15,0 0 16,0 0-16,0 0 0,0 0 15,0 0-15,29-17 16,-29 17-16,0 0 16,0 0-16,55-17 0,-55 17 15,55-6 1,-55 6-16,37 12 16,-37-12-16,0 0 15,11 37-15,-11-37 0,0 0 16,-3 55-16,3-55 0,0 0 15,0 0-15,-11 51 16,11-51-16,-5 32 16,5-32-16,13 20 0,-13-20 0,0 0 15,32-5-15,-32 5 16,0 0-16,0 0 16,44-15-16,-44 15 0,34-3 15,-8 21-15,-26-18 0,12 40 16,-10 18-16,-22-4 15,-17 7-15,37-61 0,0 0 16,-40 76-16,40-76 0,0 0 16,0 0-16,-40 79 15,40-79-15,0 0 16,-53 71-16</inkml:trace>
  <inkml:trace contextRef="#ctx0" brushRef="#br2" timeOffset="-57641.89">28044 17366 0,'0'0'0,"0"0"15,0 0-15,0 0 16,0 0-16,0 0 0,0 0 16,0 0-16,-9 26 0,0 31 15,9-57-15,0 0 0,-11 82 16,11-82-16,-7 98 16,7-98-16,0 0 0,0 0 15,0 86-15,0-86 16,0 0-16,0 0 0,13 68 31,1-26-31</inkml:trace>
  <inkml:trace contextRef="#ctx0" brushRef="#br2" timeOffset="-57379.2">27920 17822 0,'0'0'16,"0"0"-16,0 0 15,0 0-15,0 0 0,0 0 16,0 0-16,0 0 16,32 0-16,-32 0 0,60 0 0,-60 0 15,80 0-15,-80 0 16,90-9-16,-90 9 0,0 0 15,95-23-15</inkml:trace>
  <inkml:trace contextRef="#ctx0" brushRef="#br2" timeOffset="-57109.65">28880 17329 0,'0'0'0,"0"0"16,0 0-16,0 0 16,0 0-16,-9 28 0,9-28 15,-6 72-15,6-72 16,-5 102-16,5 18 15,8-1-15,-8-119 16,15 127-16,-15-127 16,23 122-16</inkml:trace>
  <inkml:trace contextRef="#ctx0" brushRef="#br2" timeOffset="-56639.69">29448 17179 0,'0'0'15,"0"0"-15,-19 40 16,-7 17-16,0 12 0,26-69 15,-18 75-15,18-75 16,0 0-16,0 0 0,-9 64 16,9-64-16,24 37 15,-24-37 1,0 0-16,0 0 0,40 14 16,23-19-16,-63 5 15,0 0-15,0 0 0,69-6 16,-69 6-16,0 0 0,67 19 15,-67-19-15,0 0 16,54 58-16,-54-58 0,34 97 16,-15 7-16,-16 0 0,-11-16 15,-14-6-15,22-82 0,0 0 16,0 0-16,-23 62 16,23-62-16,-35 20 0,35-20 15,-37-14-15,-3-37 16,6-27-16,34 78 0,-26-89 15,8-3 1</inkml:trace>
  <inkml:trace contextRef="#ctx0" brushRef="#br2" timeOffset="-56461.32">29480 17147 0,'0'0'16,"0"0"-16,0 0 15,0 0-15,0 0 16,0 0-16,0 0 0,0 0 0,0 0 15,0 0-15,32-9 16,-32 9-16,57-8 0,-57 8 16,64-27-16,-64 27 15,57-40-15</inkml:trace>
  <inkml:trace contextRef="#ctx0" brushRef="#br2" timeOffset="-56107.17">30144 17340 0,'0'0'0,"0"0"0,0 0 15,0 0-15,0 0 16,0 0-16,0 0 15,0 0-15,0 0 0,0 0 16,0 0-16,0 0 16,14 29-16,-14-29 0,0 0 0,23 51 15,-23-51-15,21 72 16,-21-72-16,0 0 0,0 0 16,11 84-16,-14-4 15,3-80-15,0 0 16,-15 74-16,15-74 0,0 0 15,0 0 1,-25 60-16,25-60 0,0 0 16,0 0-16,-32 40 15,6-11-15</inkml:trace>
  <inkml:trace contextRef="#ctx0" brushRef="#br2" timeOffset="-55837.69">30433 17369 0,'0'0'0,"0"0"16,0 0-16,0 0 0,0 0 15,0 0-15,-25 23 16,-6 25-16,-1 18 16,32-66-16,-22 92 15,22-92-15,-12 104 16,12 1-16,0-105 15,0 0-15,17 92 0,-17-92 16,32 58-16,2-41 0,-34-17 16,0 0-16,51-29 15,-51 29-15,48-48 0,2-15 16,-5-10-16</inkml:trace>
  <inkml:trace contextRef="#ctx0" brushRef="#br2" timeOffset="-55421.37">30753 17000 0,'0'0'15,"0"0"-15,0 0 16,0 0-16,0 0 16,0 0-16,0 0 15,0 0-15,0 0 0,0 0 16,0 0-16,0 0 0,0 0 31,19-29-31,-19 29 0,0 0 16,47-36-16,-47 36 0,61-27 15,-61 27-15,0 0 0,0 0 16,57 0-16,-57 0 16,40 27-16,-40-27 0,21 51 15,-21-51-15,0 0 16,0 0-16,5 59 0,-5-59 15,0 0-15,0 0 0,0 57 16,0-57-16,12 42 16,-12-42-16,0 0 0,26 26 15,-26-26-15,0 0 16,34 3-16,-34-3 0,0 0 16,51-8-1,6-16-15</inkml:trace>
  <inkml:trace contextRef="#ctx0" brushRef="#br2" timeOffset="-54904.54">31838 17369 0,'0'0'0,"0"0"0,-8 25 15,0 33-15,8-58 16,-6 91-16,3 22 16,3-113-16,0 117 0,0-4 15,0-113-15,0 0 0,0 0 16,0 83 0,0-83-1,0 46-15</inkml:trace>
  <inkml:trace contextRef="#ctx0" brushRef="#br2" timeOffset="-54735.29">31764 17726 0,'0'0'16,"0"0"-16,0 0 0,0 0 15,0 0-15,0 0 16,0 0-16,0 0 15,0 0-15,0 0 0,41 0 16,-41 0-16,67 0 0,-67 0 31,95 0-31</inkml:trace>
  <inkml:trace contextRef="#ctx0" brushRef="#br2" timeOffset="-54218.42">32454 17179 0,'0'0'0,"0"0"16,0 0-16,0 0 15,0 0-15,-30 26 0,-4 26 16,1 13-16,-6 2 0,8-2 0,7 5 15,10 4-15,5 3 16,9-77-16,-7 86 0,7-2 16,11-9-16,-11-75 0,0 0 15,18 46-15,13-23 16,9-11-16,-40-12 16,0 0-16,43-12 15,-7-16-15,-36 28 16,0 0-16,30-46 0,-30 46 15,18-64-15,-18 64 16,5-68-16,-16 0 0,11 68 16,0 0-16,-30-42 15,0 33-15,30 9 0,-40 9 16,4 20-16,11 10 0,25-39 0,0 0 16,-17 58-16,17-58 15,0 0-15,-4 49 0,4-49 16,0 0-16,15 32 15,-15-32-15,0 0 0,23-6 16,-23 6-16,36-33 16,-36 33-1,55-42-15</inkml:trace>
  <inkml:trace contextRef="#ctx0" brushRef="#br2" timeOffset="-53939.82">32656 17543 0,'0'0'0,"0"0"15,0 0-15,0 0 16,0 0-16,0 0 0,0 0 0,0 0 16,0 0-16,0 0 0,0 0 15,14 27-15,-14-27 16,0 0-16,0 0 0,18 53 16,-6 20-16,-12-73 15,0 0-15,2 87 0,-2-87 16,0 0-16,0 0 0,-14 87 0,14-87 15,0 0-15,0 0 16,-20 79-16,20-79 0,0 0 16,0 0-16,-17 54 15,-3-33-15,20-21 0,-27-30 16</inkml:trace>
  <inkml:trace contextRef="#ctx0" brushRef="#br2" timeOffset="-53670.32">32827 17412 0,'0'0'0,"0"0"16,0 0-16,0 0 15,0 0-15,0 0 0,0 0 16,0 0-16,0 0 0,-9 37 0,-14 23 16,23-60-16,-26 89 15,26-89-15,0 0 0,0 0 16,-18 104-16,18-104 15,-2 105-15,2-105 0,0 0 16,0 0-16,28 76 16,-28-76-16,0 0 15,52 49-15,-52-49 16,0 0-16,63 17 0,-63-17 16,0 0-16,0 0 15,78-27-15</inkml:trace>
  <inkml:trace contextRef="#ctx0" brushRef="#br2" timeOffset="-53432.3">33406 17179 0,'0'0'0,"0"0"0,0 26 16,0 26-16,0 13 0,0-65 15,2 81-15,-2-81 16,4 84-16,-4-84 0,12 94 16,-12-94-16,0 0 0,11 109 15</inkml:trace>
  <inkml:trace contextRef="#ctx0" brushRef="#br2" timeOffset="-53216.2">33219 17638 0,'0'0'0,"0"0"0,0 0 16,0 0-16,0 0 15,0 0-15,0 0 16,25 0-16,30 0 0,20 0 16,-75 0-1,78-16-15,-78 16 0,82-21 16,-7-3-16</inkml:trace>
  <inkml:trace contextRef="#ctx0" brushRef="#br2" timeOffset="-52868.6">33748 16994 0,'0'0'0,"0"0"16,0 0-16,0 0 16,0 0-16,0 0 0,0 0 15,0 0-15,0 0 0,0 0 31,0 0-31,0 0 0,0 0 16,0 0-16,0 0 0,0 0 16,0 0-16,0 0 0,0 0 15,0 0-15,0 0 16,0 0-16,-7 24 0,1 28 16,2 13-16,0 16 15,8 6-15,13 7 0,-17-94 0,22 101 16,-15 2-16,-11 17 0,-6 16 15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6:57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 11018,'0'0'0,"0"-3"2144,0-3-951,0-8-393,3 11-264,-3 3-536,0-4 448,0 1 32,4 0 112,-4 3-592,5 0 712,-2-4 137,1 4 151,-4 0-1000,0 0 1160,3 0-24,2 0-8,-5 0-1128,4 0 929,-4 0-185,3 4-40,-3-4-704,4 5 624,-1 9-16,1-9-72,-4-5-536,3 17 440,1-1-39,1 1-25,-5-17-376,5 21 344,0 0-72,-1 3-80,-4-24-192,3 25 152,1 1 0,1 2-32,-5-28-120,5 28 144,-1-2-72,-4 0-24,0-26-48,3 26 72,1-2-40,-1 4 0,-3-28-32,4 24 16,-4 3-16,3-5-16,-3-22 16,5 21-16,-1 0 16,-1-4 16,-3-17-16,0 16 48,4 1 0,-1-1 24,-3-16-72,4 16 0,-4-2 32,0-7 0,0-7-32,0 15 16,3-10 0,-3 9 16,0-14-32,0 4-48,0 1 16,0 0 96,0-5-64,0 6-32,4-3-336,-4-1-424,0-2 792,0 0-1553,0 0-863,0 0-905,0 0 10611,0-4-19421,3 1 1241,-3 3 10890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6:58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 9978,'0'0'0,"0"0"2112,0-4-1040,0 1-416,0 3-287,0 0-73,0 0 56,0 0-352,4 0 448,1 0 80,9 1 8,-14-1-536,3 2 472,2 2-48,13 1-16,-18-5-408,5 5 392,16 2 88,-7 0 225,-14-7-705,14 17 816,0-12 80,5 15-40,-19-20-856,19 14 536,-2 1-72,2 1-104,-19-16-360,18 17 313,3 2 71,0 1-72,-21-20-312,17 22 288,0 3 16,-3-3-80,-14-22-224,6 23 224,13-4 0,-16 2 8,-3-21-232,5 21 152,-1-2-24,-1 2 0,-3-21-128,4 19 112,-4 2 120,0-2 16,0-19-248,-2 19 216,-3 0-16,-2-1-48,7-18-152,-16 17 128,2 2 0,-1-2-8,15-17-120,-18 18 136,3-1 24,-3-1-16,18-16-144,-15 14 89,-3 2 7,2-9-112,16-7 16,-6 19 16,-14-12 72,6 10-48,14-17-40,-15 7 64,1 7-32,0-9-48,14-5 16,-7 5 40,-9 1-8,9-3 0,7-3-32,-15 4 40,9-3-64,0-1 32,6 0-8,-7 0-40,0 0-96,1-3-104,6 3 240,-1-5-425,-1-11-63,0 11-192,2 5 680,0-19-928,0 3-208,5-2-225,-5 18 1361,20-17-1536,-15-4-104,17 2-121,-22 19 1761,18-21-1944,1 2-200,2-4-513,-21 23 2657,22-20-3001,1-1-3000,-23 21 6001</inkml:trace>
  <inkml:trace contextRef="#ctx0" brushRef="#br0" timeOffset="1174">503 133 9033,'0'0'0,"0"-4"2681,0 1-1265,0 3-1416,3-5 913,1-1-281,-4 1-88,0 5-544,0-3 552,0 3 96,0 0 72,0 0-720,0 0 856,-2 0 121,-3 0 95,5 0-1072,-7 0 1040,0 1-72,0 5-128,7-6-840,-14 5 673,9 2-33,-9 7-32,14-14-608,-7 5 560,-9 11-8,9-1-88,7-15-464,-20 18 344,4-1-24,2 4-48,14-21-272,-7 17 312,-9 3-8,11 0-47,5-20-257,-16 20 160,11 0-80,0 1-40,5-21-40,-5 21 48,3 2 8,0-1-56,2-22 0,-1 21 32,1-2-16,3 1-16,-3-20 0,5 15 16,11 1-32,-2-2-48,-14-14 64,17 7-72,4 8 16,0-9-48,-21-6 104,23 14-168,1-13-169,2 5-415,-26-6 752,26 1-1176,2 1-528,-4 0-609,-24-2 2313,26 0-2808,1 0-425,0-4-872,-27 4 4105,28-5-8034,-28 5 8034</inkml:trace>
  <inkml:trace contextRef="#ctx0" brushRef="#br0" timeOffset="1175">1276 65 15235,'0'0'0,"0"2"1400,0-1-872,0-1-528,3 6 384,0 1-32,-3 7 328,0-14-680,4 5 1081,-4 14 87,3-3 56,-3-16-1224,0 17 920,0 4-383,0 1-113,0-22-424,0 23 288,0 1-40,0-1 0,0-23-248,0 24 152,0-1 48,0 1-32,0-24-168,0 25 112,0-1-16,0 0-64,0-24-32,0 23 24,0-2 48,4 0 0,-4-21-72,0 19 56,3 2-24,-3-4-32,0-17 0,4 19-16,-4-3 72,0-2-40,0-14-16,3 14 0,-3-7 24,0 10-48,0-17 24,0 6 0,0-1 0,0 2-48,0-7 48,0 5-24,0-2-376,0-1-296,0-2 696,0 0-1096,0 0-465,0 0-271,0 0 6321,-1-3-11115,-3-3 4162,1-7-601,3 13 3065,-7-6-3393,0-9-3152,7 15 6545</inkml:trace>
  <inkml:trace contextRef="#ctx0" brushRef="#br0" timeOffset="1176">1098 305 12226,'0'0'0,"0"0"3001,0 0-3001,0 0 1040,0 0-592,0 0-232,0 0-1920,4 0 3664,1 0-1704,10 2 48,-15-2-304,4 2 352,12 1-16,-11-1 65,-5-2-401,21 3 440,-6 1-8,3-3-8,-18-1-424,19 2 336,3 0 8,5 0-88,-27-2-256,26 1 144,3-1-56,3 0-112,-32 0 24,33 0-16,1 0-24,1-3-72,-35 3 112,32-5-304,-3 0-728,-3-9-1161,-26 14 2193,26 0-3104,-3-14-1313,-2 14-2969,-21 0 7386</inkml:trace>
  <inkml:trace contextRef="#ctx0" brushRef="#br0" timeOffset="1177">1965 18 13482,'0'0'0,"0"0"2825,0 0-1705,0 0-472,3 0-96,1 0 33,1 2 271,-5-2-856,5 5 1184,-2 9 104,1-9 25,-4-5-1313,3 17 1072,1 1-368,-1-1-104,-3-17-600,0 19 544,0 4-64,0 1 32,0-24-512,0 26 369,0 1-41,0-3-128,0-24-200,0 24 160,0 2 8,0 1-168,0-27 0,4 26-16,1 0-16,0 0-8,-5-26 40,4 22 16,10 1 40,-11-2-40,-3-21-16,16 19-48,-11-3 24,9 1-8,-14-17 32,14 14 0,-9 0 0,13-9-64,-18-5 64,3 14-368,2-12-393,11 1-415,-16-3 1176,3 4-1880,3-2-625,-1-2-815,-5 0 3320,3 0-4217,-3-6-5641,0 6 9858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7:02.2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6 566 8009,'0'0'0,"0"0"936,0 0-936,0-3 657,0 3-169,0 0-56,0 0-432,0-3 400,0 3 128,0 0 96,0 0-624,0 0 688,0 0 64,0 0-87,0 0-2770,0 0 4802,0 0-2185,0 0-40,0 0-4153,0 1 7778,0 1-3729,5 1 0,-5-3-368,6 4 344,-1 1-24,0 0 8,-5-5-328,5 6 312,11 1 0,-11 7 49,-5-14-361,19 3 344,-5 4 8,0 7 24,-14-14-376,19 5 328,-1 11 0,-1-9-8,-17-7-320,19 19 280,2-5-24,-2 0-8,-19-14-248,18 17 224,-1 1-56,-3-1 40,-14-17-208,5 19 192,11 0-24,-16 0 16,0-19-184,3 19 152,-3-1 24,0-1 49,0-17-225,0 21 248,-3 0-32,-2 2-8,5-23-208,-16 21 176,9 1-8,-10-1 64,17-21-232,-14 17 264,-2 3-64,0-3-16,16-17-184,-17 17 96,3 1 0,-3-1 48,1-1-16,-1-2-56,1 0 0,16-14-72,-14 7 8,7 8 56,-10-9-8,17-6-56,-7 6 0,-9 1 40,13-1-24,3-6-16,-7 3 0,1-1-32,-1 0-40,7-2 72,-5 0-136,3 0-24,1 0-40,1 0 200,-2-4-296,2 1-160,0-3-192,0 6 648,0-17-825,14 12-135,-9-11-104,-5 16 1064,14-5-1136,-10-16 0,13 7 87,-17 14 1049,14-14-1024,0-1-152,3-3-545,-17 18 1721,16-17-2416,-1-1-273,3 1-3544,-18 17 6233</inkml:trace>
  <inkml:trace contextRef="#ctx0" brushRef="#br0" timeOffset="403">438 687 7929,'0'0'0,"0"-6"1240,0-9-103,0 15-1137,3-6 1000,-3 1-120,0-9 8,0 14-888,0 0 936,0-3 1,-2 3-9,2 0-928,-5-4 784,0 4-120,-9 0-40,14 0-624,-5 2 584,-11 2-15,9 1-9,7-5-560,-21 7 496,7 7 8,8-9-8,6-5-496,-21 19 480,7-3 8,0-1-56,14-15-432,-16 20 440,9 0 33,-14 1-25,21-21-448,-14 23 400,7 0-40,-10 1-64,17-24-296,-3 22 232,-3 1-48,5 0-88,1-23-96,0 24 64,0-1-8,13-1 8,-13-22-64,14 21 128,0-2 16,2-1-56,-16-18-88,19 15 88,2 1-24,3-2 0,-24-14-64,26 7 72,4 10-32,0-11-24,-30-6-16,34 13-16,1-9 0,0 1-56,-35-5 72,38 5-296,-1-1-344,1-2-376,-38-2 1016,37 0-1521,-1 0-687,1 0-1081,-37 0 3289,29-6-4641,-4-8-4001,-25 14 8642</inkml:trace>
  <inkml:trace contextRef="#ctx0" brushRef="#br0" timeOffset="1162">694 90 8033,'0'0'0,"0"-4"1184,0 1-375,0 3-809,0-5 632,0-1-112,3 3 16,-3 3-536,3-5 592,3-1 96,9 3 96,-15 3-784,6-5 657,11-1-49,-3-7-72,-14 13-536,16-4 512,-1 1 120,3-3-32,-18 6-600,19-5 624,0 0 24,0 1-39,-19 4-609,19-3 616,2 3 8,-5 0-64,-16 0-560,15 0 528,-9 2-56,15 1-64,-21-3-408,5 5 304,0 9-24,9-8-24,-14-6-256,0 7 273,0 10-1,0-10-16,0-7-256,0 19 264,0-5-16,-5 2 0,5-16-248,-16 17 272,9 0-80,-9 1 16,16-18-208,-14 17 216,1 1-32,-1-1 32,14-17-216,-16 16 168,-1-1-48,10-1-24,7-14-96,-18 14 104,15-7-32,1 12 0,2-19-72,-2 7 40,2 9-40,0-9 32,0-7-32,5 16 0,15-11 40,-20-5-40,14 5 48,-14-5-48,19 7 0,0-2 0,2 0-32,5 1 16,0-1-24,3-2-32,-29-3 72,30 2-160,0 0-96,3-2-160,-33 0 416,33 0-584,0 0-248,-2 0-497,-31 0 1329,28 0-2280,-2 0-1121,-2 0-1472,-24 0 4873,25 0-8722,-25 0 8722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03.016"/>
    </inkml:context>
    <inkml:brush xml:id="br0">
      <inkml:brushProperty name="width" value="0.04997" units="cm"/>
      <inkml:brushProperty name="height" value="0.04997" units="cm"/>
    </inkml:brush>
  </inkml:definitions>
  <inkml:trace contextRef="#ctx0" brushRef="#br0">131 115 15859,'0'0'0,"0"0"0,-1 0 2112,-2 0-783,1 0-497,2 0-832,-2 0 592,2 3-80,0 2-88,0-5-424,0 12 344,3-8-32,0 9-8,-1-3 32,-2 2 72,3 1 9,-3-13-417,4 14 424,-2 2-64,1 0-24,-3-16-336,3 15 296,-3 2-32,4 0-8,-4-17-256,2 19 184,1-2-16,-1 0-40,-2-17-128,3 15 104,0 1-16,-1-3-8,-2-13-80,3 14 48,-1-2-24,-2 0 24,0-12-48,3 10 0,0 1-16,-3-6-24,0-5 40,2 12-144,-2-8-64,0 0-144,0-4 352,0 5-568,0-1-264,0 0-361,0-4 1193,-2 2-1520,-1 0-624,-1-2-609,4 0 2753,-4 0-3729,0 0-4825,4 0 8554</inkml:trace>
  <inkml:trace contextRef="#ctx0" brushRef="#br0" timeOffset="1">1 227 14835,'0'0'0,"0"0"2336,0 0-1024,0 0-1312,2 0 793,-2 0-313,4 0-96,-4 0-384,4 0 304,8 2-48,-8-1-16,-4-1-240,11 1 280,0 1-32,-1-1-24,-10-1-224,12 1 216,2 2 0,1-2-8,-15-1-208,16 3 208,1-2-56,0-1-64,-17 0-88,18 1 56,0-1 0,0 0-48,1 0 8,0 0-96,1 0-280,-2 0-440,0-3-1104,-1 0-1481,-17 3 3385,17-4-10178,-17 4 10178</inkml:trace>
  <inkml:trace contextRef="#ctx0" brushRef="#br0" timeOffset="2">588 24 20804,'0'0'0,"-3"0"1632,-1 0-1032,0 0-344,2 0-95,2 0-161,-1 0 96,1 2-40,0 2 40,0-4-96,0 5 136,3 6 80,-1-7-8,-2-4-208,3 10 232,0-6-24,-3 7-48,0-11-160,2 4 208,2 9-24,-1-9-48,-3-4-136,4 11 184,0-7-24,-1 8 8,-3-12-168,11 4 152,-9 1-8,12 6-16,-14-11-128,3 2 120,13 2 8,-4 0-16,-12-4-112,10 4 120,3-1-8,0-2-8,-13-1-104,14 1 72,-3 0 0,1 1 0,-12-2-72,12 1 152,-8 0-24,11 3 16,-15-4-144,4 4 168,11 7-112,-11-7 104,-4-4-160,13 14 209,-11-4 79,2 2 56,-4-12-344,11 13 328,-9 2 24,2 0-80,-4-15-272,3 16 272,-1 1-40,1 0-72,-3-17-160,0 20 120,0-4 32,0 1-24,0-17-128,0 16 136,0 0-72,-1-2 16,1-14-80,-2 15 64,0-2 16,-2-2-24,4-11-56,-4 12 0,0-1 16,0-6-48,4-5 32,-4 13-16,-6-9 16,5 6 48,5-10-48,-12 3-16,8 1-16,-1 0-72,5-4 104,-11 2-264,9 0-32,-9-2-168,11 0 464,-4 0-856,-1 0-489,-7-4-623,12 4 1968,-5-11-2761,-7 7-679,2-10-865,10 14 4305,-12-12-5441,2-1-1769,10 13 7210</inkml:trace>
  <inkml:trace contextRef="#ctx0" brushRef="#br0" timeOffset="3">602 26 16427,'0'0'0,"0"0"0,2 0 2761,2-2-1641,12 2-304,-16 0-816,11 0 744,4 0 8,1 0-48,-16 0-704,18 0 681,3 0-89,-3 0-8,-18 0-584,18 0 592,2 0-40,-1 0-48,-19 0-504,21 0 440,2 0-176,0 0-88,-23 0-176,24-3 120,0 0-120,3 1-64,-27 2 64,26-4-336,-3 0-680,-1 1-1232,-22 3 2248,23-2-3961,-5-1-8290,-18 3 12251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7:03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317 171 9882,'0'0'0,"0"0"0,0 2 3280,0 0-1927,-2 3-489,2-5-864,-1 7 704,-1 9-16,0-9 8,2-7-696,0 19 704,0-12-7,0 12-17,0-19-680,0 16 648,-1 1-104,1 0-72,0-17-472,0 18 416,0 1-16,-2 0 8,2-19-408,0 19 376,0 2-56,3-2-23,-3-19-297,4 21 272,-4-2 32,5-1-64,-5-18-240,5 19 240,-1 0-88,-1-2-40,-3-17-112,4 18 120,-4 1-8,3-5 32,-3-14-144,4 17 96,-4-3 16,0-7-24,0-7-88,0 18 80,0-13-24,0 10-56,0-15 0,0 6 32,-2 9-104,-2-9-96,-1-1-240,5-5 408,-3 14-912,-3-11-681,-7 2-703,13-5 2296,-6 6-2801,1-1-1128,-2-3-4865,7-2 8794,0 0 0</inkml:trace>
  <inkml:trace contextRef="#ctx0" brushRef="#br0" timeOffset="1275">1 436 13522,'0'0'0,"0"0"2769,13-5-1617,-13 5-1152,4-4 728,13 1-175,-11-1-17,-6 4-536,22 0 472,-3 0-40,2-3-8,-21 3-424,23 0 408,1-4 0,4 1-16,-28 3-392,28 0 336,0 0-80,0-4 8,-28 4-264,29-3 168,4-1-16,4 1-56,-37 3-96,36-5 8,-3 1-32,0 1 8,-33 3 16,35-4-96,2 1-72,-1-1-88,-36 4 256,33-3-528,0-1-416,-1-1-1545,-32 5 2489,29-5-4569,-1 1-4833,-28 4 9402</inkml:trace>
  <inkml:trace contextRef="#ctx0" brushRef="#br0" timeOffset="1276">911 62 13386,'0'0'0,"0"0"0,0-4 1665,3-1-401,2-9-328,-5 14-936,16 0 776,-11-5-15,13 0-25,-18 5-736,5-5 720,19-1 0,-6 3 8,-18 3-728,17-4 624,2 1 0,-1-1-63,1 4-73,0-3-24,2 3 40,-21 0-504,19 0 488,-2 0-32,1 0 56,-18 0-512,17 2 408,-1 1 0,-2 2 0,-14-5-408,5 14 384,9-8 1,-11 11 7,-3-17-392,5 7 344,1 12-16,-3-2 40,-3-17-368,0 18 304,0 3 8,-2 0 8,2-21-320,-5 22 248,-9 4 40,7-1-40,7-25-248,-19 26 176,5 0-24,0-2 8,14-24-160,-15 28 128,-3-4 32,1 3-16,17-27-144,-16 26 128,2-2 33,0-1-161,14-23 0,-5 21 0,0-1 0,0 1 0,5-21 0,-4 19 0,2-1 0,1 1 0,1-19 0,0 16 0,5-1 0,0-1 0,-5-14 0,18 7 0,-13 9 0,16-11 0,-21-5 0,21 16 0,-1-15 0,3 5 0,-23-6 0,23 5 0,1-3 0,4-1 0,-28-1 0,29 0 0,3 0 0,-3-3 0,-29 3 0,28-5 0,2-1-209,-2 1-399,-28 5 608,26-5-984,-4 0-672,-1-9-833,-21 14 2489,21-4-3096,-3-10-809,-1 9-1464,-17 5 5369,17-19-9602,-17 19 9602</inkml:trace>
  <inkml:trace contextRef="#ctx0" brushRef="#br0" timeOffset="1277">1549 316 14339,'0'0'0,"0"0"0,-1-5 1696,-3-1-480,1 1-200,3 5-1016,-2-14 785,0 14-105,2 0-680,0-3 576,0-1-16,0 1-8,4-1-64,-4 4-488,3-3 480,2-1-32,0 4-8,-5 0-440,6 0 441,-1 0-17,11 0-112,-16 0-312,5 0 304,10 0 32,-15 0-336,6 4 280,13 1 16,-4 0-40,3 9-56,-18-14-200,17 7 216,-3 11 56,0-4 8,-14-14-280,5 15 232,13 3-48,-13 1-16,-5-19-168,14 17 176,-11 2-16,3 0 32,-6-19-192,13 20 177,-9-3-1,-1 0 48,-3-17-224,0 20 184,4-3-32,-4 0-32,0-17-120,3 18 136,-3-3 24,0-8 104,0-7-264,-1 18 208,-5-13-72,-1 9-8,7-14-128,-13 5 32,7 0 24,1 1 8,5-6-64,-7 5-48,0 0 32,2-2 48,5-3-32,-7 2 16,2-2 16,1 0-128,4 0 96,-1 0-208,-1-3-104,0-1-32,2 4 344,-2-5-456,2-11-112,0 13-185,0 3 753,6-17-888,-1 3-120,9 0-72,-14 14 1080,3-18-1120,2 1-9,16-1 113,-21 18 1016,14-20-976,2-1-144,0-2-425,-16 23 1545,17-26-2104,2-2-649,2 0-175,-21 28 2928,19-31-2585,2 0-1696,-4 3 2505,-17 28 1776,18-25-160,-1 5 336,-12 4 2184,-5 16-2360,18-5 2985,-15-14-1377,1 15 49,-4 4-1657,0-5 1552,0 1-104,0 1 9,0 3-1457,0 0 1480,0 0 16,-2 0-120,2 0-1376,-3 0 1257,-3 5-73,-9 0-104,15-5-1080,-6 16 968,-7-11-31,7 13-89,6-18-848,-17 14 768,10-1-64,-10 3-128,17-16-576,-7 16 496,-9 1-8,11 1-151,5-18-337,-5 19 296,1 2-64,2-2-56,2-19-176,0 19 240,0-2-24,0 1-40,0-18-176,14 15 128,-9 1-56,13 1 40,-18-17-112,14 16 72,0 0-8,5-9 8,-19-7-72,22 17 16,6-12-16,-2 9 16,-26-14-16,30 4-72,5-1-72,3 1-216,-38-4 360,40 1-776,0 1-865,0-2-1247,-40 0 2888,40 0-4009,-2 0-1872,2-3-3986,-40 3 9867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7:05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237 107 12234,'0'0'0,"0"2"1712,0-1-423,0 6-233,0 7-48,0 0 24,0 2 49,0-16-1081,0 19 1072,-1 4-8,-1 1-104,2-24-960,-2 26 921,2 4-185,-2-1-144,-3 1-72,5-30-520,-3 29 424,1 1-24,2 1-40,0-31-360,0 28 272,-2 2-72,2-1 8,0-29-208,0 28 160,4 0-16,1-2-72,-5-26-72,5 26 32,0-3-16,9-1 24,-14-22-40,4 21 144,11-3-48,-15-3-24,0-15-72,4 16 16,1-2-16,9-7 40,-14-7-40,3 17 0,1-11-16,-1 1-160,-3-7 176,4 5-192,1 0-128,0-2-144,-5-3 464,4 2-704,-4 0-256,0-2-320,0 0 1280,0 0-1737,0 0-359,-2-5-481,2 5 2577,-5-6-3360,-2-9-993,-7 11-2625,14 4 6978,0 0 0</inkml:trace>
  <inkml:trace contextRef="#ctx0" brushRef="#br0" timeOffset="652">1 429 12362,'0'0'0,"0"-5"3617,0 5-3617,0-6 1256,5-8-440,11 14-176,-16 0-640,5-3 561,16 0 15,-7-1 0,-14 4-576,15 0 600,4-3-32,0 3-16,-19 0-552,25 0 456,-3 0-64,3 0-88,-25 0-304,28 0 289,5 0-17,3 0-80,-36 0-192,37 0 152,-2 0-96,3 0 24,-38 0-80,40 1 40,3 1-56,-1-2-120,-42 0 136,40 0-368,0 0-433,0 0-1239,-40 0 2040,44 0-3729,-2-3-7313,-42 3 11042</inkml:trace>
  <inkml:trace contextRef="#ctx0" brushRef="#br0" timeOffset="653">1250 11 12762,'0'0'0,"0"0"1713,0 0-1713,0-3 1104,5-1-160,0 1-72,-5 3-872,0 0 776,4 0 33,1 0-9,-5 0-800,5 5 768,1 2 40,-3 9-32,-3-16-776,0 7 704,4 13 9,-1 1-17,-3-21-696,4 23 672,-4 1 40,0 4-16,0-28-696,0 28 664,0 2 0,3 3-103,-3-33-561,0 33 520,-2 0-56,2 0-64,0-33-400,0 33 320,0 0-32,0 0 16,0-33-304,0 33 208,0 0-8,0-3-48,0-30-152,5 29 80,1-3 16,-3-3-16,-3-23-80,4 23 72,1-1-24,14-3 32,-19-19-80,0 20 32,5-7 32,0-6-16,-5-7-48,16 14-32,-2-10-80,-9 1-400,-5-5 512,4 5-1840,-1-1-1489,11-4-2056,-14 0 5385,4 0-13019,-4 0 13019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7:08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26 579 11506,'0'0'0,"0"0"0,0 0 1640,0-4-679,0 4-305,0 0-656,0 0 488,0 0-80,0 0 0,0 0-1712,0 0 3064,4 0-1272,-1 0 24,-3 0-512,5 0 504,9 0-32,-10 2-15,-4-2-457,3 2 408,11 3-16,-9 0 8,-5-5-400,16 5 392,-11 2 16,1 0-48,-6-7-360,13 7 336,-7 7-8,9-9-16,-15-5-312,6 18 320,13-3 8,-14 1-32,-5-16-296,16 16 313,-11-1-1,10 1 24,-15-16-336,4 17 344,1 3-24,9-1-32,-14 3-32,4-1-48,-1 2 24,-3-23-232,4 21 168,-1 1 0,-3 1 40,0-23-208,0 24 152,0 1-16,-2 1-40,2-26-96,-5 28 48,0-4 40,-9-1 80,14-23-168,-7 22 152,-10-3-24,3 2-40,14-21-88,-7 19 72,-11 0 0,11 1 16,7-20-88,-19 17 48,5-1-64,7-1 56,7-15-40,-17 14 64,10-7-24,-11 11 40,18-18-80,-5 5 8,-9 9 24,9-9-16,5-5-16,-7 5 32,-7 0-32,11 1-32,3-6 32,-5 1-16,1 1-56,2 0-16,-1-2-88,3 0 176,-2 0-248,2 0-64,0-4-80,0 4 392,0-5-400,4-10-40,1 9-56,-5 6 496,17-19-520,-3 14-8,0-19-48,-14 24 576,17-18-689,3-1-119,0-4-248,-20 23 1056,27-22-1256,-3 1-185,0-3-255,-24 24 1696,25-25-1880,-3-1-377,1-2 41,-23 28 2216,23-29-6722,-23 29 6722</inkml:trace>
  <inkml:trace contextRef="#ctx0" brushRef="#br0" timeOffset="397">482 742 7185,'0'0'0,"0"0"0,0-5 2056,0 0-759,0-13 55,0 18-1352,0 0 1200,0-5-183,0 2-145,0 3-872,-2-4 720,1 4-32,-1 0-16,2 0-672,-2 0 720,-3 0 32,1 0 1,4 0-753,-3 0 744,0 0-64,-1 2-24,4-2-656,-7 5 624,-7 0-40,9 9-40,5-14-544,-7 5 505,0 13-17,-9-4-56,16-14-432,-7 14 376,-7 3-40,9 2-32,5-19-304,-7 23 304,-7-1-40,9 1-16,5-23-248,-14 23 184,12-2-40,-3-1 32,5-20-176,-3 23 112,-2 0-40,3-1-8,2-22-64,-2 21 0,0-2 72,2-1 0,0-18-72,0 15 32,4 1-8,10-2-40,-14-14 16,5 16 0,12-2 16,-11-7-16,-6-7 0,26 17-40,-5-12-48,6 0-32,-27-5 120,33 6-168,1-3-96,-1-1-56,-33-2 320,38 0-584,0 0-352,2-5-521,-40 5 1457,38-6-2256,-1-9-1145,0 10-2344,-37 5 5745,34-16-8226,-34 16 8226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7:10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1 102 10466,'0'0'0,"0"-4"3400,0-1-2527,3 0-321,2-9-176,13 14-112,-13-3-48,16-3-40,-21 6-176,15-5 176,3 0 8,-1 0 16,-17 5-200,21-14 184,-2 14 40,2-5 16,-21 5-240,23-6 272,-2 1 88,3 0 8,-24 5-368,23-5 377,-2-1 15,-1 3-8,-20 3-384,16 0 344,-2 0-40,-10 0-24,-4 0-280,5 3 224,-2 3 32,1 1 16,-4-7-272,3 15 288,-3-10-32,0 13-40,0-18-216,-2 14 224,-3 1-32,0 1 8,5-16-200,-16 16 176,11 1-80,-14 2-32,19-19-64,-16 18 40,2 3 0,0-4 0,14-17-40,-6 17 32,-10-1-8,11-2 0,5-14-24,-6 5 16,3 13-40,1-13-16,2-5 40,0 14-72,4-9 8,10 2 40,-14-7 24,5 14-40,14-11-16,-3 3 0,-16-6 56,15 7-64,3-1 32,-3 0 24,-15-6 8,18 5 0,3 0-16,1-1-24,-22-4 40,25 5-16,-5-2 8,-4 1 8,-16-4 0,16 5 24,-11 0 0,11 2 32,-16-7-56,3 5 56,1 9-8,-4-10 24,0-4-72,0 5 56,0 0 32,-2 2 8,2-7-96,-5 7 96,-9 7-31,7-9 7,7-5-72,-18 14 64,3-9 8,-3 9 8,18-14-80,-21 6 96,1-1-56,-1 9 0,21-14-40,-19 3 32,-1 2-24,0 2 48,20-7-56,-21 6 16,0-1 0,2 0-16,19-5 0,-18 5 0,4-1-16,7-1-56,-7-1-24,11 0-104,-2-2-153,5 0 353,-6 0-792,3 0-744,1 0-969,2 0 2505,0 0-4024,0 0-5234,0 0 9258</inkml:trace>
  <inkml:trace contextRef="#ctx0" brushRef="#br0" timeOffset="483">714 615 14243,'0'0'0,"0"0"0,0 0 1400,0 2-568,0 1-264,0-3-568,0 6 384,0 9 88,4-8 64,-4-7-536,3 21 569,1-5 23,1-1-8,-5-15-584,5 20 480,-2 0-56,3 1-56,-6-21-368,3 23 280,2 0-32,1-1-40,-6-22-208,5 21 160,0 2 0,0-2-16,-5-21-144,5 22 120,1 1-16,8-1 0,-14 1-32,5-4 24,0-1-48,0-3 8,-1-1-16,1 0-8,-2 0-48,1 0-24,-4-7 24,0-7 16,3 17-80,-3-11 24,0 0 8,0-6 48,-1 6-112,-1-1-104,-2-3-256,4-2 472,-5 3-1096,-2-1-592,-7 0-689,14-2 2377,-5 1-3409,-9-1-5288,14 0 8697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7:12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0 803 16027,'0'0'0,"0"0"1720,6 0-992,-1-4-295,-5 4-433,17 0 280,-11 0-8,9-3 8,-15 3-280,14 0 328,2 0 72,1 0 0,-17 0-400,19 0 368,4 0-72,1-4-96,4 4-32,2-3-88,1 3-32,-31 0-48,33-4 16,2 1-56,1-1-40,-36 4 80,39-3-192,2-2-752,-1 1-1201,-40 4 2145,41-5-4072,-1 0-5346,-40 5 9418</inkml:trace>
  <inkml:trace contextRef="#ctx0" brushRef="#br0" timeOffset="1">750 401 14483,'0'0'0,"0"0"0,-5-5 1640,-9-1-680,11-8-248,3 14-712,-5 0 584,3-5-119,0 2-33,2 3-432,0-4 392,0-1-32,0 2 48,0 3-408,5-6 432,1 1-16,9 0 0,-11 0 48,-4 5-464,17-14 448,-3 10 8,2 1-79,-16 3-377,15-5 352,6 1-48,0 1-48,-21 3-256,24 0 296,1 0-32,-6 0-32,4 0 48,-3 1-8,0 1 0,-20-2-272,17 5 240,-3 2-56,-9 9 24,-5-16-208,16 5 144,-11 11 24,0-9-8,-5-7-160,5 19 120,-1-12 24,-4 12-8,0-19-136,0 16 128,0-1-24,-2 1 16,2-16-120,-5 16 104,-2-1-32,0 1 33,7-16-105,-14 16 40,9-2 8,-11 0 24,16-14-72,-5 13 48,0-6 8,0 9-40,5-16-16,-6 7-16,1 9 32,3-9-32,2-7 16,0 15 16,4-8-48,10 11 8,-14-18 24,5 14-32,12-7-16,-1 10 32,-16-17 16,18 7-24,4 10-8,-3-10 16,-19-7 16,21 16 16,0-9 16,-2 10-16,-19-17-16,19 6 24,-5 13-8,2-4-16,-16-15 0,5 14 16,14 0-16,-14 2 32,-5-16-32,6 14 16,-1-7 8,0 12 24,-5-19-48,4 7 0,-4 8 32,0-8-16,0-7-16,-2 18 24,-3-13 8,-1 11 16,6-16-48,-13 5 40,6 11-8,-11-11-16,18-5-16,-16 14 16,3-9 40,-3 2 24,16-7-80,-16 7 88,-3 0-56,0 0-32,19-7 0,-16 5-16,1 0 32,1 0-16,14-5 0,-14 2 0,-4 0 8,4 0-80,14-2 72,-5 0-16,-12 0-56,12 0-48,5 0 120,-14 0-136,9 0-56,1-6-153,4 6 345,-3-3-720,1-2-216,2-9-256,0 14 1192,0-4-1344,0-11-41,3 9-303,-3 6 1688,14-17-2305,-9 3-943,13-2-3114,-18 16 6362,14-13-6521,-14 13 6521</inkml:trace>
  <inkml:trace contextRef="#ctx0" brushRef="#br0" timeOffset="2">1314 611 18716,'0'0'0,"0"0"1312,0 0-600,0 0-712,5 0 392,1 0-40,8 2 0,-14-2-352,3 4 400,11 1 80,-9 9 0,-5-14-480,18 5 489,-13 12-65,12-10-64,-17-7-360,14 18 336,2-4-32,-2 1 48,-14-15-352,14 16 424,1 0 16,3-1 8,-18-15-448,17 18 392,-3-1-80,-9 1 24,-5-18-336,19 17 265,-13 0 31,15-1-8,-21-16-288,5 16 176,10-1 64,-11 1-72,-4-16-168,3 14 152,3-7 0,-3 12-96,-3-19-56,4 7 96,-4 12-8,0-12-24,0-7-64,0 17 80,-2-10-56,-3 9-8,5-16-16,-6 5 80,-8 2-32,9 7 8,5-14-56,-14 2 48,9 3-16,-12-1 16,17-4-48,-6 1 16,-7 3-32,9-2-16,4-2 32,-7 0-80,0 0 32,0 0 24,7 0 24,-5 0-96,3-4-288,0-1-216,2 5 600,-1-5-872,1-9-113,3 8 73,-3 6 912,5-17-824,11 3 48,-12-1 0,-4 15 776,17-16-785,-12-2-55,16 1-72,-21 17 912,17-17-1056,-1-1-152,2-3-145,-18 21 1353,19-22-1440,2-3-8,-1 1 15,-20 24 1433,20-26-1328,-3 2 232,0 3 288,-17 21 808,18-19-432,-3 3 320,-1 11 288,-14 5-176,4-19 440,1 13 264,0-9 248,-5 15-952,4-4 1136,-1-1 137,-3-9 63,0 14-1336,0 0 1320,0-3-96,-2 3-247,2 0-977,-5 0 776,0 0-160,-2 0-112,7 0-504,-16 1 488,11 4-16,-9 1 24,14-6-496,-7 14 536,-10-7 17,12 10 23,5-17-576,-16 7 496,11 12-24,-11-3-48,16-16-424,-5 14 352,-11 3-64,15 0-56,1-17-232,-4 18 160,2 3-32,2-4-32,0-17-96,0 19 80,4 0 0,11-1-48,-15-18-32,6 17 32,15-3-32,-6-7 24,-15-7-24,21 19 0,3-12-16,1 9-24,-25-16 40,28 5-112,0 2-40,-1-2-104,-27-5 256,33 6-712,-1-3-456,1-1-593,-33-2 1761,31 0-2592,0 0-1481,-1-5-6185,-30 5 10258</inkml:trace>
  <inkml:trace contextRef="#ctx0" brushRef="#br0" timeOffset="382">2706 537 15955,'0'0'0,"0"0"1688,-1 1-704,1-1-984,0 4 705,0 3-121,0 8 96,0-15-680,0 14 664,0 0 64,0 4 16,0-18-744,0 19 576,3 0-47,1 2-89,-4-21-440,0 21 344,3 0-40,0 1-8,-3-22-296,6 21 208,-1 2-48,0-1 24,-5-22-184,5 25 144,1-3-16,8 1 72,-14-23-200,3 23 152,2-4-32,0 0 40,-5-19-160,6 19 40,9 0 0,-11 0-8,-4-19-32,5 18 0,0-1 40,0-3 8,-5-14-48,6 14 16,8-9-32,-11 11 48,-3-16-32,4 5-32,1 0 16,0 0 16,-5-5 0,5 6-56,-1-3 0,-1-1-88,-3-2 144,0 2-560,0-1-360,0-1-312,0 0 1232,4 0-1625,-4 0-359,0-3-505,0 3 2489,-2-4-3584,-2-1-5370,4 5 8954</inkml:trace>
  <inkml:trace contextRef="#ctx0" brushRef="#br0" timeOffset="908">1937 51 9241,'0'0'0,"4"-3"3561,-4 3-3561,5-6 1168,9 1-439,-11 0-233,-3 5-496,6-5 328,9 1-104,-11 1-48,-4 3-176,14-4 144,-11 4 40,14-5 8,-17 5-192,6-3 200,11-1 64,-13 4 24,-4 0-288,5-3 400,10 3 104,-11 0 40,-4 0-544,5 0 545,0 0-41,1 0-64,-6 0-440,3 1 456,-3 5 24,4 1 8,-4-7-488,0 13 488,0-7-56,-2 11-32,2-17-400,-4 14 312,-3 0-47,-7 3-57,14-17-208,-5 18 160,-14-1 8,14 1-16,5-18-152,-18 17 120,13-1 8,-9 1-8,14-17-120,-5 16 128,0-1 24,0 1-16,5-16-136,-2 7 112,0 12-8,2-14 8,0-5-112,4 16 112,10-9 0,-11 7 56,-3-14-168,14 5 96,-9 9 32,14-11 0,-19-3-128,21 6 32,2-1-8,3 0-48,-26-5 24,28 2-40,5 0-32,2-2 0,-35 0 72,38 0-216,0 0-360,0-6-424,-38 6 1000,39-5-1497,3 0-743,-2 0-1137,-40 5 3377,38-5-10434,-38 5 10434</inkml:trace>
  <inkml:trace contextRef="#ctx0" brushRef="#br0" timeOffset="1454">2376 822 12802,'0'0'0,"0"-4"2929,3 1-1761,2 0-288,11-1-160,-2 1-119,2-1-33,-16 4-568,19-3 552,3-1-32,3 1-48,-25 3-472,28-4 376,1 1-16,1-1-72,-30 4-288,33-3 256,0-1-48,2-1-56,-35 5-152,36-5 120,3 1-64,-1-1-32,-38 5-24,42-5-40,-1 0-40,1 1-40,-42 4 120,42-5-160,-4 1-240,-3-1-528,-35 5 928,36-5-1528,-1 0-1153,-3 0-2376,-32 5 5057,31-6-8234,-31 6 8234</inkml:trace>
  <inkml:trace contextRef="#ctx0" brushRef="#br0" timeOffset="2083">3366 288 14891,'0'0'0,"-2"-5"1744,-3-1-688,0-9-272,3 15-207,2 0-577,0-6 496,0 3-80,3-1-40,-3 4-376,4-3 344,12-2 0,-3 1-16,-13 4-328,16-5 280,2 0 8,2 0 0,5 1 16,3 1 40,-1-1 24,-27 4-368,30 0 353,0 0-17,-1 0-32,-29 0-304,30 0 304,-4 0-80,-5 2 8,-21-2-232,17 5 160,-1 2-8,-1 0 16,-15-7-168,6 14 128,-1-9 56,-2 9 0,-3-14-184,0 5 168,4 13 24,-4-11-40,0-7-152,-2 21 144,-5-4 0,-10-1-8,17-16-136,-5 17 128,-11-1-8,2-1-32,14-15-88,-16 16 56,2-9 0,7 10 0,7-17-56,-14 14 64,9-8 24,-9 11-48,14-17-40,-3 7 16,-1 10-32,3-10 0,1-7 16,0 18 16,0-4-32,5-7 8,-5-7 8,14 20-32,1-6-16,1 2 8,-16-16 40,18 16-56,1-1-24,5 3 24,-24-18 56,26 17-16,2-1-24,-5-1-8,-23-15 48,20 16-72,3 0 32,-2-2-16,-21-14 56,21 15-16,-4-1 32,-13 2-32,-4-16 16,15 14-16,-9 0 32,-1-7-16,-5-7 0,5 17 0,-5-12 88,-2 11-64,2-16-24,-3 5 88,-2 11 0,-2-11-32,7-5-56,-21 7 80,0 0-40,2 0 48,19-7-88,-19 7 48,-2-2 24,-5 0-16,26-5-56,-28 6 16,3-3 16,-1 1-32,26-4 0,-26 3 24,-2 1 56,2-3-56,26-1-24,-22 2 64,-1-2-64,2 0-16,21 0 16,-21 0-16,0 0-32,7 0-8,14 0 56,-5 0-160,-2 0-80,0-3-152,7 3 392,-5-4-792,0 4-216,5-3-240,0 3 1248,0-4-1465,3 1-63,11-1-368,-14 4 1896,6-5-2449,16 0-984,-1-11-5121,-21 16 8554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7:15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 15971,'0'0'0,"0"-3"2720,0 3-2720,0-4 1137,3 4-289,3 0-96,-6 0-752,13 0 664,-9 6-120,-1 1-72,-3-7-472,6 15 433,-1-1 15,11 2-40,-16-16-408,5 17 376,0 2-80,0 4-16,-5-23-280,5 23 320,1-1 0,-3 3 8,-3-25-328,4 22 288,-1 4-32,-3 0-8,0-26-248,4 27 200,-4 0-8,3 1-40,-3-28-152,0 26 96,0 0-16,3 1-8,-3-27-72,4 26 40,-4-2-40,3 2 16,-3-26-16,4 24 0,-1 1-24,3-3 24,-6-22 0,14 21-48,-11-3-56,2-1-88,-5-17 192,5 16-640,1-9-440,9 10-400,-15-17 1480,4 5-1961,-1 11-583,11-13-1681,-14-3 4225,4 6-10066,-4-6 10066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7:14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1 215 17947,'0'0'0,"5"0"1145,-5 0-1145,16 0 640,-13 0-192,13 2-32,-11 3 72,-5-5-488,19 14 464,-3-9-8,-2 9 32,-14-14-488,5 5 400,11 11 40,-1-9-31,-15-7-409,16 17 344,-11-1 56,14-2 0,-19-14-400,6 15 448,13 3 32,-14-1-64,-5-17-416,16 16 344,-13 3-72,-3-2-40,0-17-232,5 18 208,1-2 24,-6-3-88,0-13-144,0 7 184,0 13-40,-2-7-7,2-13-137,-2 14 192,-1 0-56,-3-7-24,6-7-112,-14 18 112,11-11-88,-2 8 72,5-15-96,-14 6 104,9 0-80,-16 1 88,21-7-112,-6 6 72,-7-1-8,9-2-8,4-3-56,-14 2-56,7 0-56,0 0 56,7-2 56,-7 0-80,4 0 24,1 0-8,2 0 64,-5 0-160,3-4-48,2 1-80,0 3 288,0-4-561,0-10-199,4 11-152,-4 3 912,3-16-1072,2 11 40,14-16-41,-19 21 1073,6-16-1112,15 1-120,-8-1-248,-13 16 1480,20-16-1705,2-1-375,4 0-521,-26 17 2601,19-23-2624,1 0-4098,-20 23 6722</inkml:trace>
  <inkml:trace contextRef="#ctx0" brushRef="#br0" timeOffset="1">425 246 5945,'0'0'0,"0"-3"3328,4-1-1231,-4 4-2097,0-3 1928,0-1-431,-5 4-265,5 0-1232,-6-3 1056,3 3-120,1 0-119,2 0-817,-7 0 656,0 0-32,-7 0-64,14 0-560,-1 2 520,-1 3 0,-12 0 16,14-5-536,-5 7 504,-9 9 48,9-11-47,5-5-505,-7 14 424,-12-7 0,5 12-32,14-19-392,-14 14 376,10 3-32,-1-1 24,5-16-368,-5 17 232,-2 2-48,2-1-8,5-18-176,0 19 72,0-2 0,5 1 0,-5-18-72,5 17-32,11-1 24,5 0-8,-21-16 16,24 15-64,0 1 8,2 0-32,-26-16 88,28 6-128,9 10-144,8-11-408,-45-5 680,44 6-1096,1-1-481,-2-3-615,-43-2 2192,46 1-3017,1-1-1464,-1 0-4401,-46 0 8882</inkml:trace>
  <inkml:trace contextRef="#ctx0" brushRef="#br0" timeOffset="563">1301 4 15843,'0'0'0,"-2"0"1952,2-3-671,0 3-1281,-2 0 944,2 0-200,0 0-120,0 0-624,0 3 592,0 3 8,0 1 56,0-7-656,0 15 681,0-1-17,0 0-64,0-14-600,0 16 560,4-1-104,-1 5-80,-3-20-376,0 20 320,0 1-88,0 2 0,0-23-232,5 24 192,1 2-32,-3-1-40,-3-25-120,4 22 88,-4 1-16,5 0-24,-5-23-48,14 22 57,-11 1-57,1 0 40,-4-23-40,3 22 80,2-1-64,1-2-16,-6-19 0,3 18 0,-3-3-8,0 1 8,0-16 0,0 14 0,4 0 0,-4-7-8,0-7 8,-2 15-8,-3-9-8,-2 1-8,7-7 24,-6 6-32,-7 1-16,6-1-17,7-6 65,-21 5-80,3-3-24,4-1-80,14-1 184</inkml:trace>
  <inkml:trace contextRef="#ctx0" brushRef="#br0" timeOffset="564">1099 272 20340,'0'0'0,"0"0"0,0-3 1624,16-2-1016,-11-1-384,-5 6-224,21-3 96,-6 3-72,8 0-24,-23 0 0,26 0 24,4 0-8,-3 0 0,-27 0-16,28 0 24,0 0 8,5 0-32,-33 0 0,33 0-8,-1 0 8,-1 0 0,-31 0 0,28 0 0,1 0 0,1-3 0,-30 3 0,29 0-8,-1-4 0,-5 4-8,-23 0 16,23 0-24,1 0-8,-1-3-16,-23 3 48,19 0-72,-4-4-72,-15 4 144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96.20958" units="1/cm"/>
          <inkml:channelProperty channel="Y" name="resolution" value="344.9158" units="1/cm"/>
          <inkml:channelProperty channel="T" name="resolution" value="1" units="1/dev"/>
        </inkml:channelProperties>
      </inkml:inkSource>
      <inkml:timestamp xml:id="ts0" timeString="2022-03-23T09:25:44.9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6739 3724 0,'0'0'15,"0"0"-15,0 0 16,0 0-16,0 0 16,0 0-16,0 0 15,0 0-15,0 0 0,0 0 16,0 0-16,35 0 0,-35 0 16,66-9-1,18 4-15,-84 5 16,86-6-16,-86 6 0,0 0 15,0 0-15,80-3 16,-6 3-16</inkml:trace>
  <inkml:trace contextRef="#ctx0" brushRef="#br0" timeOffset="200.49">6797 3988 0,'0'0'0,"0"0"0,0 0 15,0 0-15,0 0 16,0 0-16,0 0 16,0 0-16,0 0 0,40-6 0,-40 6 15,69 3-15,-69-3 16,78 10-16,0 12 16</inkml:trace>
  <inkml:trace contextRef="#ctx0" brushRef="#br0" timeOffset="2527.09">8256 3447 0,'0'0'15,"0"0"-15,0 0 0,0 0 16,0 0-16,0 0 0,0 0 16,0 0-16,0 0 15,0 0-15,0 0 0,0 0 16,0 0-16,0 0 16,-31-8-16,31 8 0,0 0 15,0 0 1,-58-9-16,58 9 15,0 0-15,0 0 0,-72-2 16,72 2-16,0 0 16,0 0-16,-69 18 0,69-18 15,0 0-15,-60 31 0,5 17 16,55-48-16,0 0 16,-47 60-16,47-60 0,-34 65 0,34-65 15,0 0-15,0 0 16,-27 71-16,27-71 0,-9 75 15,9-75-15,0 0 16,0 77-16,0-77 16,0 0-16,19 75 0,-19-75 15,0 0 1,0 0-16,32 60 16,-32-60-16,45 52 0,-45-52 15,0 0-15,50 35 0,-50-35 16,48 14-16,-48-14 15,50-12-15,-50 12 0,49-26 16,-3-14-16,-46 40 16,37-49-16,-37 49 0,34-57 15,-34 57-15,0 0 0,32-63 16,-32 63-16,0 0 16,29-66-16,-29 66 0,26-66 15,-26 66-15,0 0 0,23-71 16,-23 71-16,0 0 15,0 0 1,21-68-16,-21 68 0,0 0 16,0 0-16,14-52 15,-14 52-15,0 0 0,0 0 16,8-28-16,-8 28 16,-3-6-16,3 6 15,0 0-15,0 0 0,-3 20 16,3-20-16,0 41 0,0-41 15,0 0-15,3 55 0,12 2 16,2 0-16,-17-57 0,15 63 16,-15-63-16,23 69 15,-3 3-15,-20-72 16,0 0-16,23 84 0,-23-84 16,37 72-16,-37-72 0,45 57 15,-45-57-15,69 31 0,5-31 16,7-17-16,6-20 15,-7-14-15,-80 51 0,73-53 16,-7-1-16</inkml:trace>
  <inkml:trace contextRef="#ctx0" brushRef="#br0" timeOffset="3382.48">8771 2684 0,'0'0'0,"0"0"16,0 0-16,0 0 0,0 0 15,0 0-15,0 0 16,0 0-16,0 0 16,0 0-16,0 0 0,0 0 15,-10 31-15,-7 20 0,17-51 16,-20 68-16,20-68 15,-14 64 1,14-64-16,0 0 0,0 0 16,-6 58-16,6-58 15,9 55-15,-9-55 0,0 0 16,29 49-16,-29-49 16,0 0-16,48 35 0,-48-35 15,63 15-15,13-19 16,-76 4-16,69-21 0,-69 21 0,0 0 15,63-28-15,-2 0 16</inkml:trace>
  <inkml:trace contextRef="#ctx0" brushRef="#br0" timeOffset="3683.19">9015 2876 0,'0'0'16,"0"0"-16,0 0 0,0 0 15,0 0-15,0 0 16,0 0-16,0 0 0,0 0 15,0 0-15,0 0 0,0 0 16,3 43-16,-3-43 16,3 72-16,-3-72 0,0 0 0,6 92 15,-6-92-15,17 83 16,15-19-16</inkml:trace>
  <inkml:trace contextRef="#ctx0" brushRef="#br0" timeOffset="6837.33">9971 3525 0,'0'0'15,"0"0"-15,0 0 16,0 0-16,0 0 0,0 0 16,0 0-16,0 0 15,0 0-15,0 0 16,0 0-16,0 0 0,0 0 15,0 32-15,-6 23 0,-3 20 16,9-75-16,-8 88 0,-6 7 16,14-95-16,-19 104 0,1-9 15,-1-9-15,19-86 16,-15 83-16,15-83 0,0 0 16,0 0-16,5 72 15</inkml:trace>
  <inkml:trace contextRef="#ctx0" brushRef="#br0" timeOffset="7137.84">9652 3914 0,'0'0'0,"0"0"0,0 0 16,0 0-16,0 0 16,36-7-16,27 2 15,-63 5-15,83-3 0,-83 3 16,96-3-16,0 0 15,-4 1-15,-92 2 0,103 0 16</inkml:trace>
  <inkml:trace contextRef="#ctx0" brushRef="#br0" timeOffset="8224.41">10980 3241 0,'0'0'16,"0"0"-16,0 0 15,0 0-15,0 0 0,0 0 0,0 0 16,0 0-16,0 0 15,0 0-15,0 0 0,0 0 16,0 0-16,-9 41 16,-8 24-16,0 22 0,17-87 15,-17 97-15,2 4 16,15-101 0,-21 101-16,21-101 15,-19 97-15,19-97 0,0 0 16,0 0-16,0 84 15,17-10-15,-17-74 0,34 58 16,-34-58-16,49 42 0,-49-42 16,61 32-16,-61-32 15,66 23-15,12-9 0,-78-14 0,80 6 16,-80-6-16,79 0 16,-1-3-16,-78 3 0,0 0 15,78-14-15</inkml:trace>
  <inkml:trace contextRef="#ctx0" brushRef="#br0" timeOffset="8525.14">11245 3791 0,'0'0'0,"0"0"15,0 0-15,0 0 16,0 0-16,0 0 0,0 0 16,-9 39-16,9-39 15,-14 84-15,14-84 0,-12 111 16,12-111-16,-8 135 0,8-135 15,3 127-15,-3-127 16,14 109-16,12-23 0</inkml:trace>
  <inkml:trace contextRef="#ctx0" brushRef="#br0" timeOffset="9727.82">12068 3842 0,'0'0'0,"0"0"16,0 0-16,0 0 16,0 0-16,0 0 15,0 0-15,0 0 0,0 0 16,-38 0-16,38 0 15,-58 14-15,58-14 0,-66 26 16,3 17 0,63-43-16,-55 52 15,8 5-15,47-57 0,-40 61 16,40-61-16,-31 71 16,31-71-16,-24 78 15,24-78-15,-8 74 0,8-74 16,0 73-16,14-5 0,-14-68 15,29 55-15,-29-55 0,38 34 16,5-19-16,9-15 0,-52 0 16,51-15-16,-4-13 15,-10-15-15,-37 43 0,37-56 16,0-4-16,-37 60 16,37-72-16,-15-4 15,-22 76-15,0 0 0,15-84 0,-15 84 16,0 0-16,11-83 0,-11 83 15,0 0-15,0 0 16,6-75-16,-6 75 0,0 0 16,0 0-16,6-57 15,-6 57-15,0 0 0,0 0 16,9-41 0,-9 41-16,0 0 15,0 0-15,11-6 0,-11 6 16,0 0-16,8 26 15,-8-26-15,18 57 0,-18-57 16,15 75-16,-15-75 16,19 77-16,10-7 0,8-12 15,-37-58-15,44 48 0,14-8 16,-58-40-16,66 24 0,11-19 16,2-16-16,-79 11 0,82-26 15</inkml:trace>
  <inkml:trace contextRef="#ctx0" brushRef="#br0" timeOffset="10915.18">12272 3121 0,'0'0'16,"0"0"-16,0 0 15,0 0 1,0 0-16,0 0 15,0 0-15,0 0 0,0 0 16,0 0-16,0 0 16,33-9-16,-33 9 15,0 0-15,51-6 0,-51 6 16,0 0-16,0 0 16,60-3-16,-60 3 0,0 0 0,0 0 15,50 18-15,-50-18 16,0 0-16,0 0 0,26 40 15,-26-40-15,-10 52 0,10-52 16,0 0-16,0 0 16,-22 60-16,22-60 0,0 0 15,0 0-15,-31 51 0,31-51 16,0 0-16,0 0 0,-24 41 16,24-41-16,0 0 15,-5 29-15,5-29 0,0 0 16,19 20-16,-19-20 15,35 20-15,-35-20 0,0 0 16,0 0 0,41 22-16,-41-22 15,0 0-15,0 0 0,45 35 16,-45-35-16,29 34 0,-11 4 16,-18-38-16,0 0 15,-3 40-15,3-40 0,-26 40 16,-18 1-16,44-41 15,0 0-15,0 0 0,-45 29 0,10-21 16,35-8-16,-15-11 16,15 11-16,15-37 15</inkml:trace>
  <inkml:trace contextRef="#ctx0" brushRef="#br0" timeOffset="12017.63">13075 3499 0,'0'0'16,"0"0"-16,0 0 0,0 0 15,0 0-15,0 0 16,0 0-16,0 0 16,0 0-16,0 0 0,0 0 0,3 29 15,-1 28-15,-2-57 16,0 0-16,9 90 15,-9-90-15,11 103 0,-2 4 16,-9-107-16,0 0 0,11 111 16,-11-111-16,9 110 15,-9-110 1,3 104-16,-3-104 0,9 104 16,-9-104-16,0 0 0,0 0 15,6 82-15,-6-82 16,0 0-16,0 0 15,8 67-15,-8-67 0,0 0 16,3 32-16,-3-32 16,-3-4-16,3 4 0,-3-32 0,3 32 15,-3-49-15,3 49 16,0 0-16,0 0 0,-2-57 16,15 0-16,-13 57 0,0 0 15,24-55-15,-24 55 16,37-46-16,-37 46 0,47-35 15,-47 35-15,0 0 0,60-26 16,-60 26-16,66-2 0,-66 2 16,65 20-16,-65-20 15,0 0-15,57 40 16,-22 12-16,-24 0 0,-14-1 16,3-51-16,-19 55 0,-8 6 15,-14-13 1,41-48-16,-55 37 15,-8-2-15,-7 0 0,-4-7 16,-7-8-16</inkml:trace>
  <inkml:trace contextRef="#ctx0" brushRef="#br0" timeOffset="16227.2">8340 5947 0,'0'0'0,"0"0"16,0 0-16,0 0 15,0 0-15,0 0 16,0 0-16,0 0 0,0 0 15,0 0-15,0 32 16,0 29-16,-5 10 0,5-71 16,-7 86-16,7-86 15,4 85-15,-4-85 16,11 91-16,-11-91 0,17 90 0,-17-90 16,0 0-16,0 0 15,15 85-15,-4 2 0</inkml:trace>
  <inkml:trace contextRef="#ctx0" brushRef="#br0" timeOffset="16512.3">8164 6264 0,'0'0'0,"0"0"0,0 0 15,0 0-15,0 0 16,0 0-16,40 3 16,-40-3-16,79 3 15,-79-3-15,103 5 0,15 2 16,1-3-16,-119-4 0,119 0 15</inkml:trace>
  <inkml:trace contextRef="#ctx0" brushRef="#br0" timeOffset="17877.86">9846 5792 0,'0'0'0,"0"0"0,0 0 16,0 0-16,0 0 15,0 0 1,-32 32-16,-14 26 0,-15 21 16,6 14-16,1-1 0,8 3 15,0 5-15,46-100 0,-34 118 16,34-118-16,-24 127 15,24-127-15,-14 120 0,14-120 16,0 104-16,14-18 16,-14-86-16,38 72 15,-38-72-15,55 60 0,11-9 16,3-22-16,-69-29 0,78 14 16,-1-11-16,1-14 0,-10-6 15,-8-10-15,-5-6 16,-55 33-16,54-50 15,-7-13-15,-47 63 0,40-71 16,-14-9-16,-26 80 16,11-78-1,-11 78-15,-9-81 16,9 81-16,0 0 0,-48-72 16,48 72-16,-75-49 0,-20 26 15,-9 23-15,104 0 16,-102 29-16,13 11 15,89-40-15,-83 47 0</inkml:trace>
  <inkml:trace contextRef="#ctx0" brushRef="#br0" timeOffset="18987.09">10853 6410 0,'0'0'0,"0"0"0,0 0 16,0 0-16,0 0 16,0 0-16,0 0 15,0 0-15,0 0 16,0 0-1,-25-8-15,-25 2 0,50 6 16,-63 3-16,0 8 16,63-11-16,-59 23 0,4 20 15,55-43-15,-51 61 16,4 11-16,47-72 0,-37 80 16,14 1-16,23-81 15,0 0-15,-3 80 0,3-80 16,0 0-16,20 72 0,-20-72 15,0 0-15,38 60 16,14-20-16,-52-40 0,57 15 16,-57-15-16,49-6 15,4-26-15,-53 32 16,54-49 0,-5-14-16,-49 63 0,50-72 15,-50 72-15,40-77 16,-40 77-16,0 0 0,0 0 15,29-78-15,-29 78 16,0 0-16,0 0 0,16-71 16,-16 71-16,0 0 15,15-64-15,-15 64 0,0 0 0,0 0 16,14-52-16,1 21 16,-15 31-16,24-9 0,-24 9 15,19 17-15,2 18 16,-21-35-16,14 60 15,-12 9-15,-2-69 0,10 75 16,-10-75-16,11 84 0,-11-84 16,31 71-16,-31-71 0,0 0 15,53 61-15,-53-61 16,69 37-16,6-23 16,6-20-16,-6-17 0,-6-8 15,-3-6-15</inkml:trace>
  <inkml:trace contextRef="#ctx0" brushRef="#br0" timeOffset="19619.58">11202 5764 0,'0'0'0,"0"0"0,0 0 16,0 0-16,0 0 0,0 0 16,32 0-16,-32 0 15,0 0-15,0 0 16,57 0-16,-57 0 0,73 3 16,-73-3-16,0 0 15,52 25-15,-52-25 0,20 43 16,-20-43-1,-9 61-15,-22 4 16,-4 2-16,35-67 0,-38 67 16,38-67-16,0 0 15,0 0-15,-23 51 0,23-51 16,3 43-16,20-20 16,15-14-16,9-12 15,7-6-15,-54 9 0,57-9 0,-57 9 16,72-8-16</inkml:trace>
  <inkml:trace contextRef="#ctx0" brushRef="#br0" timeOffset="20537.38">12038 5942 0,'0'0'0,"0"0"0,0 0 15,0 0-15,0 0 16,0 0 0,0 0-16,0 0 0,0 0 15,0 0-15,0 34 0,0 30 16,0-64-16,0 83 0,0 9 15,0-92-15,7 89 16,1 0-16,-8-89 0,10 89 16,-10-89-16,0 95 15,0-95-15,-7 101 16,7-101 0,0 0-16,-6 103 0,6-103 15,0 0-15,6 83 16,-6-83-16,15 52 0,11-37 15,-26-15-15,29-21 16,-29 21-16,32-46 16,-32 46-16,31-60 0,-31 60 15,0 0-15,29-66 0,-29 66 16,0 0-16,0 0 0,29-69 16,-29 69-16,0 0 15,34-63-15,-34 63 0,43-43 16,-43 43-16,0 0 15,47-21-15,7 18 0,-54 3 16,49 15 0,-49-15-16,0 0 15,35 35-15,-35-35 16,23 52-16,-23-52 0,8 65 16,-8-65-16,-8 69 15,-24-6-15,-5 1 0,37-64 16,-55 48-16,55-48 15,-66 37-15,66-37 0,0 0 16,-63 18-16,63-18 0,-58-18 16,11-19-16</inkml:trace>
  <inkml:trace contextRef="#ctx0" brushRef="#br0" timeOffset="21223.56">12592 5752 0,'0'0'15,"0"0"-15,0 0 16,0 0-16,0 0 0,0 0 15,0 0-15,0 0 0,0 0 16,0 0-16,26-6 16,23 1-16,-49 5 0,0 0 15,66 0-15,-66 0 0,0 0 16,0 0-16,68 9 16,-68-9-16,48 17 15,-24 15 1,-24-32-16,-6 51 15,-25 9-15,31-60 0,-47 57 16,0 1-16,47-58 0,0 0 16,-26 61-16,26-61 15,-3 46-15,30-11 16,14-16-16,-41-19 0,57 6 16,9-17-16,13-3 0,-79 14 15,88-13-15</inkml:trace>
  <inkml:trace contextRef="#ctx0" brushRef="#br0" timeOffset="23945.25">13948 6273 0,'0'0'0,"0"0"0,0 0 16,0 0-16,0 0 31,0 0-31,0 0 0,0 0 16,0 0-16,0 0 15,0 0-15,0 0 0,3 33 16,-3-33-16,6 61 15,-6-61-15,8 78 0,4 5 16,-12-83-16,9 81 16,-9-81-16,2 80 0,-2-80 15,-5 72-15,5-72 0,-21 74 16</inkml:trace>
  <inkml:trace contextRef="#ctx0" brushRef="#br0" timeOffset="24261.62">13701 6493 0,'0'0'0,"0"0"0,0 0 16,0 0-16,0 0 15,0 0-15,40 0 16,-40 0-16,83 0 16,15 6-16,-98-6 0,116 9 15,-116-9-15,111 8 0,-2 1 16,-109-9-16,108 6 15,-108-6-15,110 11 0</inkml:trace>
  <inkml:trace contextRef="#ctx0" brushRef="#br0" timeOffset="24693.86">14915 5921 0,'0'0'0,"0"0"15,0 0 1,0 0-16,0 0 16,0 0-16,-17 35 15,17-35-15,-26 69 16,-4 20-16,4 3 0,6 1 16,6-8-16,14-85 15,-6 92-15,6-92 16,3 87-16,14-7 0,-17-80 0,26 72 15,8-6-15,-34-66 16,51 51-16,-51-51 16,63 32-16,6-12 0,6-8 15,3-19-15,-78 7 16,78-11-16,2-3 16</inkml:trace>
  <inkml:trace contextRef="#ctx0" brushRef="#br0" timeOffset="24978.99">15194 6551 0,'0'0'15,"0"0"-15,0 0 16,0 0-16,-8 35 16,-9 20-16,0 19 0,17-74 15,-18 77-15,12 7 16,6-84-16,6 92 0,-6-92 16,9 97-16,0 12 15</inkml:trace>
  <inkml:trace contextRef="#ctx0" brushRef="#br0" timeOffset="25765.05">15971 6454 0,'0'0'0,"0"0"0,0 0 16,0 0-16,0 0 15,-38 2-15,-20 9 16,58-11-16,-74 32 15,-4 23-15,11 11 0,11 0 16,13 5-16,43-71 16,0 0-16,-28 81 0,28-81 15,-12 86-15,12-86 0,12 78 16,-12-78-16,0 0 16,37 63-16,-37-63 0,61 38 15,-61-38-15,67 2 16,8-25-16,-3-14 15,-9-15 1,-5-5-16,-3-1 0,-13-5 16,-42 63-16,44-63 15,-44 63-15,0 0 0,32-74 16,-32 74-16,0 0 16,0 0-16,20-72 0,-20 72 15,0 0-15,0 0 16,12-67-16,-12 67 0,0 0 15,0 0-15,8-43 0,-8 43 16,0-9-16,0 9 16,-6 21-16,4 27 15,2-48-15,8 67 0,7 13 16,-15-80-16,14 83 0,12 1 31,-26-84-31,34 77 0,-34-77 16,45 66-16,12-14 15,6-17-15,7-18 0,-7-17 16,-8-24-16</inkml:trace>
  <inkml:trace contextRef="#ctx0" brushRef="#br0" timeOffset="27268.2">16968 5641 0,'0'0'0,"0"0"16,0 0-1,0 0-15,0 0 16,0 0-16,0 0 15,0 0-15,0 0 0,0 0 16,6 31-16,-6-31 16,8 69-16,8 8 0,5 4 15,-2-7-15,-1 2 16,-4-5-16,1 6 0,-1 4 16,-14-81-16,5 97 0,-5-97 15,3 104-15,-8 6 16,5-110-16,-12 103 0,12-103 15,0 0-15,0 0 16,-5 89-16,5-89 0,0 0 16,-15 69-1,15-69-15,0 0 16,-11 34-16,11-34 16,-11 3-16,11-3 0,-10-31 15,7-24-15,16-8 16,-13 63-16,19-69 0,-19 69 15,0 0-15,21-72 16,-21 72-16,0 0 0,0 0 0,29-66 16,-29 66-16,37-64 15,-37 64-15,0 0 0,49-54 16,-49 54-16,63-40 16,-63 40-16,64-23 15,-64 23-15,0 0 0,66 0 16,-6 20-16,-60-20 0,53 35 15,-53-35-15,40 42 0,-9 19 16,-31-61-16,11 60 16,-11 7-16,0-67 15,0 0-15,-14 71 0,-12 4 16,-11-6-16,-9-9 16,46-60-1,-58 49-15,-8-9 0,66-40 16,-72 29-16,72-29 15,-75 14-15,75-14 0,-61-3 16,61 3-16,-32-37 16</inkml:trace>
  <inkml:trace contextRef="#ctx0" brushRef="#br0" timeOffset="31364.37">17583 5421 0,'0'0'16,"0"0"-16,0 0 16,0 0-16,0 0 15,0 0-15,0 0 16,0 0-16,0 0 15,37-7-15,-37 7 0,0 0 16,66-9 0,-66 9-16,85-17 15,-85 17-15,0 0 0,84-10 16,-84 10-16,0 0 16,61 15-16,-61-15 0,28 26 15,-25 23-15,-3-49 16,-29 57-16,-12 7 15,41-64-15,-48 60 0,48-60 0,0 0 16,0 0-16,-40 52 16,40-52-16,0 0 0,0 0 15,-23 31-15,23-31 0,5 18 16,-5-18-16,0 0 16,0 0-16,40 7 15,-40-7-15,58 13 16,-58-13-16,69 8 15,-69-8-15,60 21 16,-5 4-16,-20 4 0,-35-29 16,23 40-16,-23-40 15,3 45-15,-3-45 0,-17 53 16,17-53-16,0 0 16,-38 46-16,38-46 0,-46 26 0,46-26 15,0 0-15,-49 6 16,49-6-16,-43-29 15</inkml:trace>
  <inkml:trace contextRef="#ctx0" brushRef="#br0" timeOffset="33038.54">19295 6502 0,'0'0'0,"0"0"0,0 0 15,0 0-15,0 0 16,0 0-16,0 0 15,0 0-15,0 0 16,0 0-16,0 0 0,0 0 16,0 0-16,0 0 0,0 0 31,0 0-31,0 32 0,0 26 16,3 13-16,-3-71 0,2 87 15,-2-87-15,9 88 16,-9-88-16,5 93 15,7-5-15,-12-88 0,0 0 16,0 0-16,6 74 16,-12-7-16,-9-6 0</inkml:trace>
  <inkml:trace contextRef="#ctx0" brushRef="#br0" timeOffset="33283.4">19026 6735 0,'0'0'16,"0"0"-16,0 0 16,0 0-16,0 0 0,0 0 31,0 0-31,0 0 0,48 0 15,-48 0-15,90 0 16,20 0-16,6-6 0,-116 6 16,117-5-16</inkml:trace>
  <inkml:trace contextRef="#ctx0" brushRef="#br0" timeOffset="37577.54">20665 6329 0,'0'0'0,"0"0"15,0 0-15,0 0 16,0 0-16,0 0 0,0 0 16,0 0-16,0 49 0,0-49 15,2 86-15,1 15 16,-3-101-16,6 107 0,-6-6 16,0-101-16,0 94 15,6-5-15,-6-89 16,0 0-16,0 0 0,6 86 0,-6-86 15,0 0-15,0 0 16,5 77-16,-5-77 0,0 0 16,0 0-16,3 55 15,-3-55-15,3 18 0,-3-27 16,0 9-16,3-32 16,0-14-1,-3 46-15,12-51 0,-12 51 16,0 0-16,0 0 15,26-58-15,-26 58 0,0 0 16,0 0-16,40-46 16,12 15-16,-52 31 0,0 0 15,54-14-15,-54 14 16,58 5-16,-58-5 0,46 26 16,-46-26-16,0 0 0,40 46 15,-40-46-15,29 63 0,-29-63 16,6 63-16,-6-63 15,-9 78-15,-19-9 16,28-69-16,0 0 0,-47 58 16,47-58-1,-58 42-15,58-42 16,-63 12-16,9-29 0,54 17 16,-49-44-16</inkml:trace>
  <inkml:trace contextRef="#ctx0" brushRef="#br0" timeOffset="38194.61">21357 5625 0,'0'0'0,"0"0"0,0 0 16,0 0-16,0 0 15,0 0-15,0 0 16,0 0-16,0 0 16,0 26-1,0 26-15,0-52 0,-6 70 16,6-70-16,-8 80 16,2 0-16,6-80 0,3 73 15,-3-73-15,0 0 16,14 63-16,-14-63 0,38 51 15,-38-51-15,48 34 16,-48-34-16,66 24 0,-66-24 16,70 11-16,-70-11 0,72 0 15,-72 0-15,0 0 16,63-14-16,-2-10 0</inkml:trace>
  <inkml:trace contextRef="#ctx0" brushRef="#br0" timeOffset="38432.87">21637 5936 0,'0'0'0,"0"0"16,0 0-16,0 0 15,0 0-15,0 0 16,-7 37-16,2 33 0,2 19 16,3-89-16,3 95 15,2 2-15,-5-97 0,18 100 16</inkml:trace>
  <inkml:trace contextRef="#ctx0" brushRef="#br0" timeOffset="58880.09">10807 4634 0,'0'0'16,"0"0"-16,0 0 15,0 0 1,0 0-16,37 0 16,30-7-16,-67 7 15,75-27-15,12 4 16,-10 6-16,-8 0 0,-69 17 15,86-15-15</inkml:trace>
  <inkml:trace contextRef="#ctx0" brushRef="#br0" timeOffset="59681.77">9817 7465 0,'0'0'15,"0"0"-15,0 0 16,0 0-16,0 0 15,0 0-15,0 0 16,0 0-16,0 0 0,0 0 16,37 0-16,-37 0 15,76-6-15,23 1 0,-99 5 0,129-4 16</inkml:trace>
  <inkml:trace contextRef="#ctx0" brushRef="#br0" timeOffset="60283.23">14739 7542 0,'0'0'0,"0"0"0,0 0 16,0 0-16,0 0 16,0 0-16,0 0 15,37 0-15,24-9 0,11 4 16,0 2-16,-2 3 15,-70 0-15,80-3 0,1 3 16,6-8 0,-1-7-16</inkml:trace>
  <inkml:trace contextRef="#ctx0" brushRef="#br0" timeOffset="61034.03">20171 7649 0,'0'0'16,"0"0"-16,0 0 31,43-7-31,32 2 15,20 3 1,6-11-16,-2-3 16</inkml:trace>
  <inkml:trace contextRef="#ctx0" brushRef="#br0" timeOffset="159391.56">17280 12585 0,'0'0'0,"0"0"16,0 0-16,0 0 15,0 0-15,0 0 16,32 3-16,-32-3 16,63 6-16,-63-6 15,79 7 1,-79-7-16,0 0 0,0 0 15,74 13-15,-74-13 16,76 14-16</inkml:trace>
  <inkml:trace contextRef="#ctx0" brushRef="#br0" timeOffset="159607.67">17330 12889 0,'0'0'0,"0"0"15,0 0 1,0 0-16,0 0 16,0 0-16,0 0 15,45-6-15,-45 6 16,81-5-16,28 2 15</inkml:trace>
  <inkml:trace contextRef="#ctx0" brushRef="#br0" timeOffset="163269.65">18700 12157 0,'0'0'15,"0"0"-15,0 0 16,0 0-16,0 0 16,0 0-16,0 0 0,0 0 15,-29-9-15,29 9 0,-49-12 16,49 12-16,0 0 0,0 0 16,-70-8-16,70 8 15,-74 3-15,74-3 16,0 0-16,-79 17 0,13 12 15,66-29 1,-58 43-16,10 19 16,48-62-16,-40 81 15,-4 6-15,12-1 0,6-3 16,26-83-16,-11 84 16,11-84-16,0 0 0,3 79 15,-3-79-15,0 0 16,17 58-16,-17-58 0,38 41 15,-38-41-15,51 20 0,-51-20 16,0 0-16,60-9 16,-60 9-16,58-23 0,-6-15 15,-15-11-15,-37 49 16,41-53-16,-5-14 16,-4 1-16,-32 66 15,28-72-15,-28 72 16,25-74-16,-25 74 15,0 0-15,32-78 16,-32 78-16,0 0 0,32-74 16,-32 74-16,0 0 0,0 0 15,29-65-15,-29 65 16,0 0-16,0 0 0,23-45 16,-23 45-16,0 0 0,6-11 15,-6 11-15,2 14 16,-2-14-16,-2 40 15,2-40-15,-9 60 0,-9 18 16,2 8-16,16-86 16,-18 101-1,18-101-15,-6 103 0,6-103 16,6 95-16,-6-95 16,23 83-16,-23-83 15,35 52-15,-35-52 0,49 25 16,3-25-16,2-13 15,1-16-15,-55 29 0,52-38 16,-52 38-16,52-43 0,2 1 16</inkml:trace>
  <inkml:trace contextRef="#ctx0" brushRef="#br0" timeOffset="164002.62">19049 11203 0,'0'0'16,"0"0"-1,0 0-15,0 0 0,0 0 16,0 0-16,0 0 16,0 0-16,-7 34 15,7-34-15,-11 70 0,11-70 16,0 0-16,0 0 15,-15 74-15,15-74 0,0 0 16,-8 61-16,8-61 0,0 27 16,23-14-16,-23-13 0,0 0 15,32-9-15,-32 9 16,37-11-16,11 4 16,-48 7-16,48 0 0,-48 0 15,0 0-15,55 9 16,-55-9-16,0 0 0,49 30 0,-49-30 15,0 0-15,38 39 16,-38-39-16,28 54 0,-28-54 16,14 64-16,-14-64 15,-2 63-15,-12-6 0,-15-8 16,29-49-16,-35 43 16,-6 1-1,41-44-15,0 0 16,-45 34-16,5-20 0,40-14 15,-58-5-15</inkml:trace>
  <inkml:trace contextRef="#ctx0" brushRef="#br0" timeOffset="164272.12">19049 11171 0,'0'0'16,"0"0"-1,0 0-15,0 0 16,0 0-16,0 0 16,0 0-16,0 0 15,0 0-15,40 0 0,30-9 16,-70 9-16,0 0 15,110-14-15</inkml:trace>
  <inkml:trace contextRef="#ctx0" brushRef="#br0" timeOffset="165073.81">19949 11945 0,'0'0'0,"0"0"0,0 0 16,0 0-16,0 0 16,0 0-16,0 0 0,0 0 15,0 0-15,-5 37 0,5 31 16,0-68-16,0 86 0,0 6 15,0-92-15,0 95 16,5-8-16,-5-87 16,0 0-16,0 0 0,6 77 15,-6-77-15,0 0 16,0 0-16,6 58 0</inkml:trace>
  <inkml:trace contextRef="#ctx0" brushRef="#br0" timeOffset="165336.79">19801 12312 0,'0'0'0,"0"0"15,0 0-15,0 0 16,0 0-16,0 0 0,0 0 16,33-5-16,22-2 15,11 1-15,-66 6 16,66-14-16,-3-3 0,1 0 16,-64 17-16,63-20 15</inkml:trace>
  <inkml:trace contextRef="#ctx0" brushRef="#br0" timeOffset="175044.83">20771 11478 0,'0'0'15,"0"0"-15,0 0 16,0 0-16,0 0 16,0 0-16,0 0 0,0 0 15,0 0-15,-9 35 16,1 31-16,-7 17 0,4 9 16,-7 0-16,4 3 0,14-95 15,-14 89-15,-1 0 16,15-89-16,0 0 15,0 0-15,-5 78 0,5-78 16,0 0-16,0 0 0,5 63 31,-5-63-31,0 0 0,15 29 16,-15-29-16,23 0 16,-23 0-16,0 0 0,43-20 15,18 0-15,-61 20 16,0 0-16,72-23 0,-72 23 15,83-12-15,-83 12 16,0 0-16,0 0 0,81 0 0,-15 17 16,-66-17-16,49 38 15,-23 16-15,-12 9 0,-17 9 16,3-72-16,-17 78 16,-9 5-16,-5 3 15,31-86-15,-40 84 16,-10-12-16,-2-3 0,-3-9 0,55-60 15,-59 46-15,-2-20 16,61-26 0,-55-7-16,9-30 15</inkml:trace>
  <inkml:trace contextRef="#ctx0" brushRef="#br0" timeOffset="175342.6">20720 11485 0,'0'0'0,"0"0"0,0 0 15,0 0-15,0 0 16,0 0-16,28-18 0,24 1 31,-52 17-31,0 0 0,67-26 16,13-3-16,-80 29 16,86-28-16,1 2 0,-87 26 15,95-32-15</inkml:trace>
  <inkml:trace contextRef="#ctx0" brushRef="#br0" timeOffset="176329.03">21780 12128 0,'0'0'16,"0"0"-16,0 0 15,0 0-15,0 0 16,0 0-16,0 0 15,-34 0-15,-16 5 0,-9 10 16,4 19-16,55-34 0,-52 55 16,0 15-16,52-70 15,0 0-15,-46 82 0,46-82 16,-32 92-16,32-92 16,0 0-16,-5 98 15,5-98-15,16 89 0,-16-89 16,0 0-16,38 65 15,-38-65 1,52 44-16,3-27 0,-55-17 16,52-14-16,-52 14 0,51-43 15,-4-14-15,-10-9 16,-8-9-16,-29 75 16,0 0-16,20-84 0,-20 84 15,0 0-15,0 0 16,14-86-16,-14 86 0,0 0 15,0 0-15,9-71 16,-9 71-16,0 0 0,0 0 16,6-58-16,-6 58 15,0 0-15,0 0 16,3-29-16,-3 35 0,0-6 0,0 29 16,-3 25-16,6 11 0,0 14 15,11-10-15,3 3 16,7-3-16,-24-69 0,31 72 15,-31-72-15,0 0 16,44 65-16,-44-65 16,0 0-16,61 49 15,-61-49-15,60 15 16,9-33-16,-69 18 16,81-60-16</inkml:trace>
  <inkml:trace contextRef="#ctx0" brushRef="#br0" timeOffset="177299.97">22124 11222 0,'0'0'16,"0"0"-16,0 0 15,0 0-15,0 0 16,0 0-16,0 0 0,-20 43 16,20-43-16,-23 81 15,-3 18-15,26-99 0,-17 100 16,17-100-16,0 0 0,0 0 16,-9 94-16,9-94 0,0 0 15,20 75-15,-20-75 16,0 0-16,35 51 15,-35-51-15,52 32 0,11-17 16,-63-15-16,66-3 0,-5-12 31,2-8-31,-63 23 0,0 0 16,52-40-16</inkml:trace>
  <inkml:trace contextRef="#ctx0" brushRef="#br0" timeOffset="177562.96">22250 11527 0,'0'0'0,"0"0"15,0 0-15,0 0 16,0 0-1,-5 46-15,-1 32 16,4 17-16,-1 8 16,0-7-16,3-96 15,0 0-15,0 0 0,-3 77 16,3-20-16</inkml:trace>
  <inkml:trace contextRef="#ctx0" brushRef="#br0" timeOffset="178581.07">22802 11263 0,'0'0'0,"0"0"16,0 0-16,0 0 0,0 0 16,0 0-16,0 0 15,-6 51-15,6-51 0,-8 84 16,0 28-16,8-112 15,-10 129-15,10-11 0,10-10 16,1-9-16,-3-13 16,-5 0-16,-3-86 0,4 95 15,-4-95-15,2 98 16,4 10 0,-6-108-16,0 0 0,3 110 15,0-3-15,-3-107 16,0 0-16,0 0 15,0 86-15,0-86 16,-3 46-16,3-46 0,0 3 16,3-32-16,-3 29 0,8-52 15,1-13-15,-9 65 0,17-70 16,1-5-16,-18 75 16,16-75-16,-16 75 0,0 0 15,29-74-15,-29 74 16,0 0-16,29-74 15,-29 74-15,40-67 0,-40 67 16,44-54-16,-44 54 0,0 0 16,51-37-16,-51 37 0,52-16 15,1 20-15,-53-4 16,42 21-16,-42-21 0,29 36 16,-29-36-16,12 52 15,-12 6-15,-12 5 16,-7 3-16,-10-9 15,0 6-15,-6-2 16,35-61-16,-43 55 16,-3-7-16,46-48 0,0 0 15,-58 38-15,58-38 16,0 0-16,-60 10 0,-6-14 16</inkml:trace>
  <inkml:trace contextRef="#ctx0" brushRef="#br0" timeOffset="179151.06">23777 11947 0,'0'0'0,"0"0"15,0 0-15,0 0 0,0 0 16,0 0-16,5 35 16,8 26-16,-13-61 0,14 83 15,-14-83-15,11 91 0,-2 4 16,-9-95-16,0 0 15,0 0-15,3 86 0,-3-86 16,0 0-16,-6 68 16</inkml:trace>
  <inkml:trace contextRef="#ctx0" brushRef="#br0" timeOffset="179420.55">23613 12217 0,'0'0'16,"0"0"-16,0 0 16,0 0-16,0 0 15,0 0-15,32 6 0,-32-6 16,60 8-16,17 1 15,-77-9-15,81 3 16,-81-3 0,84-10-16</inkml:trace>
  <inkml:trace contextRef="#ctx0" brushRef="#br0" timeOffset="181255.91">24587 11410 0,'0'0'16,"0"0"-16,0 0 16,0 0-16,0 0 31,0 0-31,0 35 0,0 42 15,0-77-15,0 104 16,0 7-16,-6 10 16,6-121-16,-5 129 0,5-129 15,-3 139-15,3-139 16,-8 131-16,1 1 0,7-132 16,0 0-16,0 0 0,-5 112 15,5-112-15,0 0 0,-6 98 16</inkml:trace>
  <inkml:trace contextRef="#ctx0" brushRef="#br0" timeOffset="181926.4">25219 11482 0,'0'0'0,"0"0"16,0 0-16,0 0 15,0 0-15,0 0 16,0 0-16,0 0 0,-40 19 16,40-19-16,-60 46 15,-3 15-15,63-61 0,-68 71 16,12 4-16,56-75 16,-44 81-16,12 2 15,9-5-15,23-78 16,-17 80-16,9 3 15,8-5-15,0-78 16,8 83-16,-8-83 0,17 81 16,6-7-16,-23-74 15,37 72-15,-37-72 0,0 0 16,50 61-16,-50-61 16,60 49-16,1-24 0,-61-25 0,66 0 15,-66 0-15,63-20 16,3-20-16,-5-11 15,-61 51-15,58-67 0,-12-7 16,1 5-16,-13-1 16,-5 2-16,-8-5 0,-5-1 15,-16 74 1,13-82-16,-13 82 16,8-87-16,-5 6 0,-6 9 15,3 72-15,0 0 16,-26-72-16,26 72 0,0 0 15,-43-60-15,43 60 16,0 0-16,-64-46 16,64 46-16,-73-31 0,-1 28 0,7 20 15,10 18-15</inkml:trace>
  <inkml:trace contextRef="#ctx0" brushRef="#br0" timeOffset="182797.4">25918 12036 0,'0'0'15,"0"0"-15,0 0 16,0 0-16,0 0 15,0 0-15,-32 7 16,-20 3-16,-6 19 0,3 8 16,7 6-16,10 12 0,3 5 15,35-60-15,-22 72 16,22-72-16,-21 77 0,16-5 16,5-72-16,0 0 15,0 0-15,17 58 0,-17-58 16,37 45-16,-37-45 15,0 0-15,49 24 0,6-18 0,-55-6 16,49-20-16,-6-20 16,-43 40-16,40-58 15,0-9-15,-40 67 0,0 0 16,41-71-16,-41 71 16,0 0-16,27-72 0,-27 72 31,0 0-31,0 0 0,16-66 15,-16 66-15,0 0 16,0 0-16,6-55 0,-6 55 16,0 0-16,0-32 15,-3 30-15,3 2 16,-6 23-16,4 23 0,2-46 16,5 63-16,4 12 0,6 0 15,5-4-15,-20-71 0,22 70 16,-22-70-16,0 0 15,35 54-15,-35-54 16,41 25-16,7-27 0,-48 2 16,48-37-16,-3-27 15</inkml:trace>
  <inkml:trace contextRef="#ctx0" brushRef="#br0" timeOffset="183730.6">26262 11286 0,'0'0'16,"0"0"-16,0 0 15,0 0-15,0 0 16,0 0-16,0 0 0,0 0 15,0 0-15,0 0 16,0 0-16,0 0 16,28 0-16,-28 0 0,0 0 0,0 0 15,40 0-15,-40 0 16,0 0-16,35 14 0,-35-14 16,18 32-16,-18-32 15,-13 43-15,13-43 0,-28 55 16,28-55-16,0 0 15,0 0 1,-35 55-16,35-55 0,0 0 16,0 0-16,-19 45 15,19-45-15,-4 38 0,4-38 16,23 28-16,-23-28 16,0 0-16,41 23 0,-41-23 15,0 0-15,57 14 16,-57-14-16,0 0 0,0 0 0,58 15 15,-58-15-15,0 0 16,37 34-16,-37-34 0,12 41 16,-12-41-16,-18 42 15,-16 10-15,34-52 0,0 0 16,-49 55-16,49-55 16,0 0-16,0 0 0,-57 46 0,57-46 15,-50 29-15</inkml:trace>
  <inkml:trace contextRef="#ctx0" brushRef="#br0" timeOffset="184595.08">26925 11390 0,'0'0'0,"0"0"15,0 0 1,0 0-16,-17 37 15,-10 30 1,3 24-16,8 18 16,16-109-16,-10 115 15,10-115-15,-2 121 0,-1-1 16,-3-8-16,6-112 16,-5 110-16,-2-10 0,7-100 31,-3 100-31,3-100 0,-3 96 15,3-96-15,0 0 16,0 0-16,-5 86 0,5-86 16,0 0-16,0 0 15,-6 54-15,6-54 0,0 0 0,-5 6 16,5-6-16,3-29 16,-3-25-16,8-6 0,-8 60 15,15-64-15,-7 1 16,9 0-16,-17 63 15,0 0-15,0 0 0,35-67 16,-35 67-16,47-68 0,-47 68 16,0 0-16,0 0 0,58-61 15,8 24-15,-66 37 16,0 0-16,49-9 0,-49 9 16,0 0-16,43 15 15,-43-15-15,32 43 0,-32-43 16,15 52-16,-7 6 15,-8-58 1,-3 62-16,-17-5 0,20-57 16,-38 49-16,38-49 15,-52 43-15,-5-2 0,57-41 16,-58 32-16,58-32 16,0 0-16,-60 17 15,60-17-15,-73 9 0</inkml:trace>
  <inkml:trace contextRef="#ctx0" brushRef="#br0" timeOffset="185102.54">27279 11378 0,'0'0'0,"0"0"15,0 0-15,0 0 16,0 0-16,0 0 16,0 0-16,0 0 0,29 0 15,-29 0-15,0 0 0,0 0 16,43 0-16,-43 0 16,0 0-16,47 15 0,-19 10 15,-16 21-15,-24 6 0,-8 3 16,-6 5-16,-3-3 15,29-57 1,-37 52-16,37-52 16,0 0-16,0 0 0,-21 37 15,21-11-15,0-26 0,0 0 16,35 4-16,-35-4 16,60-10-16,10-16 15,-70 26-15,0 0 0,83-40 16</inkml:trace>
  <inkml:trace contextRef="#ctx0" brushRef="#br0" timeOffset="186120.62">27940 11846 0,'0'0'0,"0"0"16,0 0-16,0 0 15,0 0-15,0 0 16,2 32-16,1 35 0,-3-67 0,7 98 16,-7 18-16,-3 0 15,-1 7-15,4-123 16,0 0-16,-3 123 0,3-123 16,7 112-16,-7-112 15,0 0-15,0 0 0,6 87 16,5-27-16</inkml:trace>
  <inkml:trace contextRef="#ctx0" brushRef="#br0" timeOffset="186383.6">27712 12307 0,'0'0'0,"0"0"16,0 0-16,0 0 15,0 0-15,0 0 0,0 0 16,0 0-16,32-9 0,-32 9 16,55-9-16,17 0 15,-72 9-15,81 0 0,-81 0 16,83 0-16,-83 0 15,97-8-15</inkml:trace>
  <inkml:trace contextRef="#ctx0" brushRef="#br0" timeOffset="187523.73">28871 11657 0,'0'0'0,"0"0"0,0 0 15,0 0-15,0 0 16,0 0-16,0 0 15,-9 25-15,-7 21 16,-2 20-16,18-66 0,-18 84 16,-1 2-1,1 6-15,4 0 16,6 9-16,8-101 0,-7 109 16,2-1-16,2 2 15,3-6-15,0-104 16,0 0-16,3 102 0,-3-102 15,0 0-15,0 0 16,2 87-16,-4-15 0</inkml:trace>
  <inkml:trace contextRef="#ctx0" brushRef="#br0" timeOffset="188087.42">29400 11812 0,'0'0'0,"0"0"15,0 0-15,0 0 0,0 0 0,0 0 16,0 0-16,0 0 15,0 0-15,-29 14 16,-18 18-16,47-32 0,-60 65 16,60-65-16,-43 84 0,3 10 15,40-94-15,-26 102 16,3-5-16,23-97 0,-9 95 0,7-3 16,7-11-16,-5-81 15,17 75-15,-17-75 16,29 60-16,14-9 0,-43-51 15,54 35-15,14-12 16,-68-23-16,77-3 0,4-24 16,-12-12-1,-9-16-15,-8-11 16,-52 66-16,47-86 0,-47 86 16,40-110-16,-40 110 15,41-117-15,-12-4 0,-29 121 16,14-117-16,-11 13 15,-3 104-15,-12-89 16,12 89-16,-26-69 0,-14 17 0,40 52 16,-49-34-16,49 34 0,-64-12 15,64 12-15,-75 15 16,75-15-16,-86 31 0,7 21 16,79-52-16,-77 56 15</inkml:trace>
  <inkml:trace contextRef="#ctx0" brushRef="#br0" timeOffset="188842.49">30163 12126 0,'0'0'0,"0"0"0,0 0 16,0 0-16,0 0 16,0 0-16,0 0 15,-34 17-15,-12 20 0,-6 14 16,52-51-16,-52 78 0,52-78 15,-43 92-15,9 2 16,34-94-16,0 0 0,0 0 0,-18 90 16,18-90-16,0 80 15,0-80-15,0 0 0,18 61 16,-18-61-16,29 37 16,8-25-16,-37-12 15,40-9-15,-6-26 0,5-5 16,-8-12-1,-2-5-15,-29 57 0,26-64 16,-26 64-16,23-72 16,-23 72-16,0 0 0,0 0 15,20-68-15,-20 68 0,0 0 16,0 0-16,14-55 16,-14 55-16,0 0 0,0 0 15,0-29-15,-3 35 0,3-6 16,-5 32-16,5 22 0,0-54 15,12 69-15,-12-69 16,19 75-16,-19-75 0,35 69 16,-35-69-16,0 0 15,49 55-15,-49-55 0,0 0 16,69 34 0,-69-34-16,79 6 15,-10-29-15,-11-20 0</inkml:trace>
  <inkml:trace contextRef="#ctx0" brushRef="#br0" timeOffset="189390.37">30453 11473 0,'0'0'0,"0"0"16,0 0-16,0 0 0,0 0 16,20-20-16,-20 20 15,0 0-15,0 0 0,41-29 16,7 9-16,10 11 0,-58 9 15,0 0-15,0 0 16,31 18-16,-13 19 0,-18-37 16,0 44-16,-18 7 15,2 5-15,16-56 0,-24 61 16,24-61 0,0 0-16,0 0 15,-23 61-15,23-61 0,0 0 16,-3 54-16,3-54 0,21 32 15,16-15-15,-37-17 16,69 3-16</inkml:trace>
  <inkml:trace contextRef="#ctx0" brushRef="#br0" timeOffset="190060.8">31067 11393 0,'0'0'0,"0"0"16,0 0-1,0 0-15,0 0 16,3 40-16,2 25 0,1 22 16,-1 5-16,4 0 15,-3 0-15,-3 0 0,-3-92 16,0 100-16,0-100 16,-3 106-16,3 4 0,0-110 15,3 103-15,-3-103 0,0 0 16,0 0-16,3 91 0,-3-91 15,0 0-15,0 0 16,-3 58-16,3-58 0,-3 9 16,0-38-16,6-19 15,3-13-15,-6 61 0,11-69 16,-11 69 0,9-74-16,-9 74 0,0 0 15,25-72-15,-9 3 16,-16 69-16,0 0 0,0 0 15,32-55-15,-32 55 16,0 0-16,47-31 0,-47 31 16,54-9-16,-3 23 15,-51-14-15,44 32 0,-44-32 0,35 55 16,-10 8-16,-25-63 16,18 74-16,-18-74 0,0 81 15,0-81-15,-9 86 0,9-86 16,-31 86-16,31-86 15,-50 78-15,50-78 0,-64 61 16,64-61 0,0 0-16,0 0 0,-71 37 15,13-32-15,58-5 16,-25-35-16</inkml:trace>
  <inkml:trace contextRef="#ctx0" brushRef="#br0" timeOffset="190608.91">31448 11326 0,'0'0'0,"0"0"15,0 0-15,0 0 16,0 0 0,0 0-16,40-6 0,-40 6 15,0 0-15,0 0 16,63-6-16,-63 6 0,0 0 15,0 0-15,67 0 0,-67 0 16,48 18-16,-48-18 16,13 29-16,-13-29 0,-21 49 15,-5 8-15,-3-8 0,29-49 0,0 0 16,0 0-16,-31 43 16,19-12-16,12-31 0,0 0 15,0 0-15,12 20 0,-12-20 16,34 18-16,-34-18 15,0 0-15,55 11 0,-55-11 16,0 0 0,0 0-16,55 6 15,-55-6-15,34 9 0,-34-9 16,0 0-16,3 31 16,-3-31-16,0 0 0,-34 43 15,-16 6-15,-7 3 0,57-52 16,-57 40-16</inkml:trace>
  <inkml:trace contextRef="#ctx0" brushRef="#br0" timeOffset="194470.83">22225 14467 0,'0'0'0,"0"0"16,0 0-16,0 0 0,0 0 15,-6 37-15,-3 23 16,1 24-16,0 8 15,-2-1-15,2 7 0,-3 6 16,2-1-16,0 4 16,4-2-16,5-105 0,-3 110 31,3-110-31,-3 107 0,3-107 16,0 0-16,0 0 0,-3 111 15</inkml:trace>
  <inkml:trace contextRef="#ctx0" brushRef="#br0" timeOffset="194740.34">21981 15073 0,'0'0'0,"0"0"16,0 0-16,0 0 0,0 0 15,0 0-15,42 6 16,34 2-16,12 4 16,-88-12-16,102 12 15,-5-5-15,-4 0 0,-10-21 16,-83 14-16,82-49 0</inkml:trace>
  <inkml:trace contextRef="#ctx0" brushRef="#br0" timeOffset="198733.02">23685 14001 0,'0'0'15,"0"0"-15,0 0 16,0 0-16,-29 20 15,-6 20-15,1 21 16,-1 13-16,9 7 0,3 17 16,4 8-16,1 12 0,3 17 15,7 0-15,2-9 16,-2-16-16,8-110 16,0 0-16,0 0 0,-13 80 15,13-80-15,-8 43 16,8-43-1,-5 6-15,5-24 0,2-15 16,-2 33-16,9-49 16,-9 49-16,12-58 0,-12 58 15,22-58-15,-22 58 16,36-60-16,-36 60 16,0 0-16,51-53 0,-51 53 15,0 0-15,69-25 0,-69 25 16,0 0-16,67 6 15,-67-6-15,60 46 0,-14 26 16,-20 11-16,-9 6 0,-11 1 16,-6 1-16,0-91 15,-9 95-15,-11-6 16,20-89 0,-38 89-16,38-89 0,0 0 15,-57 83-15,-6-19 16,-7-24-16</inkml:trace>
  <inkml:trace contextRef="#ctx0" brushRef="#br0" timeOffset="199102.47">23561 14239 0,'0'0'16,"0"0"-1,0 0-15,0 0 16,0 0-16,0 0 16,0 0-16,40-17 0,-40 17 15,0 0-15,73-26 16,9-8-16,8-10 0,-9-5 16,-81 49-16,81-51 15,5 2-15,-2 15 0,-84 34 16,87-28-16</inkml:trace>
  <inkml:trace contextRef="#ctx0" brushRef="#br0" timeOffset="200020.22">24515 14972 0,'0'0'0,"0"0"15,0 0-15,0 0 0,0 0 0,-31 12 16,-19 11-16,-6 5 15,-2 13-15,8 5 16,13 8-16,37-54 0,-37 67 16,37-67-16,-29 72 15,29-72-15,-12 85 16,12-85 0,0 0-16,0 0 0,-3 89 15,3-89-15,26 78 16,-26-78-16,0 0 0,40 49 15,12-35-15,3-26 16,-2-21-16,-2-22 16,-51 55-16,49-81 15,-49 81-15,46-104 0,-46 104 0,46-111 16,-46 111-16,40-109 16,-40 109-16,0 0 0,0 0 15,26-84-15,-26 84 16,18-46-16,-18 46 15,3-2-15,-12 30 0,-3 24 16,4 11 0,8-63-16,-3 77 15,9 4-15,8-3 0,3-3 16,-17-75-16,20 74 16,15-5-16,-35-69 0,0 0 15,47 46-15,11-15 16,5-22-16,-8-26 15,-4-12-15,-1-8 0,-4-3 0,-3-10 16,-6-10-16</inkml:trace>
  <inkml:trace contextRef="#ctx0" brushRef="#br0" timeOffset="200854.46">25618 13782 0,'0'0'0,"0"0"0,0 0 16,0 0-16,0 0 16,0 0-16,0 52 15,0 32-15,0 22 0,0 17 16,6-2-16,2-3 15,1 9-15,0-6 0,-7-1 16,4-5-16,-6-115 0,3 110 16,-3-110-16,0 0 15,5 100-15,-5-100 16,0 0-16,0 0 0,0 80 16,0-80-16,-5 49 15,5-49 1,-6 11-16,-2-33 0,5-22 15,3 44-15,3-60 16,14 0-16,3-4 0,-20 64 16,40-69-16,-40 69 15,0 0-15,55-74 16,-55 74-16,0 0 0,66-67 16,-66 67-16,0 0 0,78-51 15,-78 51-15,69-32 0,-5 23 16,-18 27-16,-46-18 15,28 37-15,-13 21 16,-15-58-16,-3 63 0,-14 12 16,17-75-16,-32 86 15,-11 3-15,-4-6 0,-10-5 16,0-6-16,57-72 0,-63 74 16,63-74-16,0 0 15,-96 77-15</inkml:trace>
  <inkml:trace contextRef="#ctx0" brushRef="#br0" timeOffset="202157.36">26388 13647 0,'0'0'15,"0"0"-15,0 0 16,0 0-16,0 0 15,0 0-15,0 0 0,0 0 16,-20 43-16,-4 30 16,-1 22-16,25-95 0,-17 97 15,17-97-15,0 0 16,-12 92-16,12-92 16,12 71-16,-12-71 0,34 49 15,-34-49 1,0 0-16,63 15 15,3-27-15,-66 12 0,81-25 16,-81 25-16,75-34 16,0-1-16</inkml:trace>
  <inkml:trace contextRef="#ctx0" brushRef="#br0" timeOffset="202373.19">26578 13782 0,'0'0'0,"0"0"16,0 0-16,0 0 16,-8 39-16,-2 29 0,-1 18 15,6 8-15,5 2 16,14-13-16,1-1 15,4-8-15</inkml:trace>
  <inkml:trace contextRef="#ctx0" brushRef="#br0" timeOffset="203077.15">27833 14282 0,'0'0'16,"0"0"-16,0 0 15,0 0-15,-5 48 16,5-48-16,-9 77 0,0 20 15,9-97-15,-5 118 0,5-118 32,0 0-32,2 118 0,-2-118 15,0 0-15,9 111 16,-9-111-16,0 0 0,0 0 16,5 104-16</inkml:trace>
  <inkml:trace contextRef="#ctx0" brushRef="#br0" timeOffset="203312.91">27600 14702 0,'0'0'15,"0"0"-15,0 0 16,0 0-16,0 0 15,0 0-15,46 0 0,34 0 16,18-6-16,-98 6 16,116-11-16,-116 11 15,121-18 1</inkml:trace>
  <inkml:trace contextRef="#ctx0" brushRef="#br0" timeOffset="203992.5">28955 13861 0,'0'0'0,"0"0"16,0 0-16,0 0 0,0 43 0,2 25 15,1 27-15,-3-95 16,10 121-16,-10-121 0,11 143 16,-3 10-16,-8-153 15,6 143-15,-6-8 0,0-135 16,0 0-16,0 0 16,0 115-16,0-115 0,0 0 0,0 0 15,0 76-15,-3-45 16,3-31-16,0-20 0,3-46 15,-3 66-15,13-87 16,13 1-16,0 2 0,8 19 16,-34 65-16,35-58 15,-1 7 1,-34 51-16,40-44 0,4 19 16,-44 25-16,0 0 15,43-6-15,0 23 0,-43-17 16,46 38-16,-46-38 15,35 55-15,-35-55 0,18 65 16,-18-65-16,0 74 16,0-74-16,-24 84 0,24-84 0,-49 72 15,-2-3-15,-7-9 16,0-2-16,58-58 0,0 0 16,-60 51-16,60-51 15,0 0-15,0 0 0,-64 38 16,1-9-16</inkml:trace>
  <inkml:trace contextRef="#ctx0" brushRef="#br0" timeOffset="204493.3">29417 13685 0,'0'0'0,"0"0"0,0 0 15,0 0-15,0 0 16,0 0-16,0 0 15,5 23-15,-5-23 0,0 0 16,0 0-16,12 35 0,-12-35 16,0 0-16,0 0 15,20 32 1,-20-32-16,0 0 0,0 0 16,44 28-16,-44-28 15,0 0-15,0 0 0,48 18 16,-48-18-16,0 0 15,0 0-15,47 19 0,-19 7 16,-28-26-16,24 35 16,-24-35-16,0 0 0,8 43 0,-8-43 15,-5 49-15,5-49 16,-15 54-16,15-54 0,-26 49 16,26-49-16,-40 57 0,40-57 15,-53 61-15,8-18 16,10-18-16</inkml:trace>
  <inkml:trace contextRef="#ctx0" brushRef="#br0" timeOffset="204731.56">29492 13587 0,'0'0'0,"0"0"0,0 0 16,0 0-16,0 0 15,0 0-15,0 0 0,0 0 16,0 0-16,37-18 16,27-4-16,7-24 0,6 0 0,-11-2 15,-3 2-15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96.20958" units="1/cm"/>
          <inkml:channelProperty channel="Y" name="resolution" value="344.9158" units="1/cm"/>
          <inkml:channelProperty channel="T" name="resolution" value="1" units="1/dev"/>
        </inkml:channelProperties>
      </inkml:inkSource>
      <inkml:timestamp xml:id="ts0" timeString="2022-03-23T09:29:33.30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1103 5907 0,'0'0'0,"0"0"16,0 0-16,31-8 0,31-2 16,-62 10-16,0 0 15,86-11-15,-86 11 0,98-5 16,-98 5-16,0 0 15,0 0-15,96 0 0,-10 20 16</inkml:trace>
  <inkml:trace contextRef="#ctx0" brushRef="#br0" timeOffset="269.48">1085 6315 0,'0'0'0,"0"0"16,0 0-16,0 0 16,0 0-16,0 0 15,0 0-15,49 0 0,-49 0 16,80 0-16,16 0 0,-96 0 15,106 0-15,-106 0 0,0 0 16,114 6-16</inkml:trace>
  <inkml:trace contextRef="#ctx0" brushRef="#br0" timeOffset="1302.99">2185 5718 0,'0'0'0,"0"0"16,0 0-16,0 0 15,0 0-15,0 0 16,0 0-16,0 0 0,0 0 16,0 0-16,30 11 0,-30-11 15,42 35-15,-42-35 0,49 51 16,-49-51-16,43 63 16,-43-63-16,28 72 0,-28-72 15,15 87-15,-15-87 16,4 95-1,-4-95-15,-13 97 0,-21-5 16,-1-6-16,35-86 16,0 0-16,-46 75 15,46-75-15,0 0 0,0 0 16,-46 55-16,0-22 0</inkml:trace>
  <inkml:trace contextRef="#ctx0" brushRef="#br0" timeOffset="1603.74">2625 5853 0,'0'0'0,"0"0"16,0 0-16,0 0 15,0 0-15,0 0 16,-29 36-16,29-36 0,-48 81 16,48-81-1,-44 107-15,4 8 16,40-115-16,-21 107 0,24-19 16,-3-88-16,25 69 15,23-23-15,11-29 0,0-23 16,2-11-16</inkml:trace>
  <inkml:trace contextRef="#ctx0" brushRef="#br0" timeOffset="2026.87">2975 5227 0,'0'0'0,"0"0"16,0 0-16,0 0 16,0 0-16,0 0 0,0 0 15,0 0-15,0 0 0,0 0 16,0 0-16,-9 34 0,9-34 16,-8 63-16,8-63 0,-9 78 15,9-78-15,0 77 16,11-10-16,-11-67 15,29 49-15,14-10 0,-43-39 16,58 26-16,5-8 16,7-13-1,-70-5-15,54-8 0,-16-10 16</inkml:trace>
  <inkml:trace contextRef="#ctx0" brushRef="#br0" timeOffset="2258.61">3200 5595 0,'0'0'16,"0"0"-16,0 0 0,0 0 16,0 0-16,0 0 15,0 0-15,0 0 0,-9 34 31,9-34-31,-9 69 0,9-69 16,0 0-16,-3 88 0,3-88 16,15 113-16</inkml:trace>
  <inkml:trace contextRef="#ctx0" brushRef="#br0" timeOffset="2813.02">3785 5961 0,'0'0'15,"0"0"-15,0 0 16,0 0-16,0 0 0,0 0 15,0 27-15,3 19 0,-6 15 16,3-61-16,-5 77 16,-1 6-16,6-83 0,0 0 15,-3 98-15,3-98 16,0 0-16,0 0 16,-9 85-16,1-13 0</inkml:trace>
  <inkml:trace contextRef="#ctx0" brushRef="#br0" timeOffset="3029.14">3618 6306 0,'0'0'0,"0"0"16,0 0-16,0 0 15,0 0-15,32 0 16,-32 0-16,69 4 0,21-1 16,-90-3-16,0 0 15,129 5-15</inkml:trace>
  <inkml:trace contextRef="#ctx0" brushRef="#br0" timeOffset="6621.5">4685 5600 0,'0'0'16,"0"0"-16,0 0 16,0 0-16,0 0 15,0 0-15,0 0 0,0 0 16,-8 34-16,-10 30 16,18-64-16,-17 80 0,17-80 0,-20 89 15,-4 0-15,2 1 16,-10-11-16,4-4 0,28-75 15,-18 73-15,10-5 16,8-68-16,8 64 0,-8-64 16,26 58-16,-26-58 15,37 45 1,-37-45-16,52 40 0,-52-40 16,64 32-16,-64-32 15,80 22-15,-80-22 16,86 16-16,1-14 0,-87-2 15,90 3-15,-90-3 16,0 0-16,98 2 0</inkml:trace>
  <inkml:trace contextRef="#ctx0" brushRef="#br0" timeOffset="6900.09">4945 6332 0,'0'0'0,"0"0"16,0 0-16,0 0 15,0 0 1,0 0-16,-18 38 15,18-38-15,-26 80 16,26-80-16,-29 104 0,6 11 16,23-115-16,-8 109 0,8-109 15,2 98-15,10-9 16</inkml:trace>
  <inkml:trace contextRef="#ctx0" brushRef="#br0" timeOffset="13753.41">5499 6416 0,'0'0'0,"0"0"15,0 0-15,0 0 0,0 0 16,0 0 0,0 0-16,0 0 15,0 0-15,0 0 16,0 0-16,28 5 0,-28-5 15,0 0-15,49 15 16,-49-15-16,64 27 0,-64-27 16,69 33-16,-69-33 15,53 43-15,-27 1 0,-12 2 0,-20 6 16,6-52-16,0 0 16,-26 65-16,-11 11 0,-13-11 15,50-65-15,0 0 16,-46 63-16,46-63 15,0 0-15,0 0 0,-43 40 16,43-40-16,0 0 0,-29 9 16,20-29-16</inkml:trace>
  <inkml:trace contextRef="#ctx0" brushRef="#br0" timeOffset="14054.14">6061 6513 0,'0'0'15,"0"0"-15,0 0 16,0 0-16,0 0 16,0 0-16,0 0 0,-41 21 15,-18 10-15,-11 18 0,7 15 16,8-7-16,4 12 15,51-69-15,0 0 0,-32 72 16,19-6-16,13-66 0,16 57 16,21-8-16,-37-49 15,55 31-15,11-13 16,-3-18 0,-2-9-16,-1-5 0</inkml:trace>
  <inkml:trace contextRef="#ctx0" brushRef="#br0" timeOffset="14755.9">6411 5799 0,'0'0'16,"0"0"-16,0 0 0,0 0 15,0 0-15,0 0 16,0 0-16,0 0 0,0 0 16,0 0-16,0 0 15,0 0-15,0 0 0,0 0 0,29-21 16,23 0-16,-52 21 15,66-14-15,-66 14 0,0 0 16,0 0-16,60-5 16,-60 5-16,32 26 15,-29 11-15,-3-37 0,-23 52 16,23-52 0,-38 62-16,38-62 15,0 0-15,-40 67 0,40-67 16,0 0-16,0 0 0,-31 46 15,31-46-15,-3 35 16,3-35-16,19 17 0,-19-17 16,44 12-16,-44-12 0,54 10 15,-54-10-15,0 0 0,52 23 16,-52-23-16,0 0 16,0 0-16,29 32 15,-21 8-15,-19 9 0,-15-6 16,-8 3-16,-12-6 0,-3 1 15,49-41-15,0 0 16,0 0 0,-50 34-16,10-14 0,12-11 15</inkml:trace>
  <inkml:trace contextRef="#ctx0" brushRef="#br0" timeOffset="15241.48">7239 6049 0,'0'0'0,"0"0"0,0 0 15,0 0-15,0 0 16,0 0-16,0 0 0,0 0 15,0 0-15,-32 14 16,-17 18-16,-3 16 16,2 12-16,10 4 0,6 1 15,5 2-15,3-2 0,0 10 16,9 4-16,17-79 0,-10 91 16,10-91-16,3 97 0,7 4 15,4-9-15,-14-92 16,26 78-16,-26-78 15,31 54-15,-31-54 0,40 32 16</inkml:trace>
  <inkml:trace contextRef="#ctx0" brushRef="#br0" timeOffset="15720.59">7377 6301 0,'0'0'0,"0"0"0,0 0 16,0 0-16,0 0 15,0 0-15,0 0 0,35 0 16,28 3-16,-63-3 16,0 0-16,0 0 0,72 9 15,-72-9-15,0 0 16,0 0 0,66 19-16,-25 19 0,-41-38 15,14 57-15,-32 6 16,-22 12-16,-12-2 0,-11 13 15,63-86-15,-66 82 16,66-82-16,0 0 0,0 0 16,-58 87-16,58-87 15,0 0-15,-32 72 0,24-15 0,8-57 16,20 26-16,-20-26 16,40 9-16,10-15 15,10-3-15,4-5 0,-64 14 16,63-26-16,3-6 15</inkml:trace>
  <inkml:trace contextRef="#ctx0" brushRef="#br0" timeOffset="16074.72">7908 6054 0,'0'0'16,"0"0"-16,0 0 15,0 0-15,0 0 0,0 0 16,26 29-16,-26-29 16,35 63-16,8 23 15,-9 9-15,-8 2 0,-11 0 16,-15-4-16,-12 14 16,-23-1-16,-2 0 0,-9 3 15,46-109-15,-57 121 0</inkml:trace>
  <inkml:trace contextRef="#ctx0" brushRef="#br0" timeOffset="20151.97">8978 6335 0,'0'0'0,"0"0"16,0 0-16,0 0 0,0 0 15,0 0-15,0 0 16,0 0-16,0 0 16,0 0-16,0 0 0,0 0 0,0 0 15,0 0-15,0 0 16,-18 24-16,18-24 0,-17 48 16,17-48-16,-20 66 0,20-66 15,-9 81-15,9-81 16,0 81-16,0-81 15,9 74 1,-9-74-16,11 80 0,-11-80 16,0 0-16,15 81 15,-15-81-15,14 91 16</inkml:trace>
  <inkml:trace contextRef="#ctx0" brushRef="#br0" timeOffset="20483.93">8695 6654 0,'0'0'0,"0"0"0,0 0 16,0 0-16,0 0 15,0 0-15,47-8 0,-47 8 16,86-8-16,18-10 0,-104 18 16,115-23-16,-115 23 0,112-27 15,-112 27-15,0 0 16,105-16-16,-7 10 15</inkml:trace>
  <inkml:trace contextRef="#ctx0" brushRef="#br0" timeOffset="23152.21">10575 5757 0,'0'0'0,"0"0"0,0 0 16,0 0-16,0 0 15,0 0-15,0 0 16,0 0-16,0 0 0,0 0 15,0 0-15,0 0 16,0 0-16,0 0 0,-25 21 16,25-21-16,0 0 0,-49 43 15,49-43-15,-55 66 0,55-66 16,-58 72-16,58-72 16,-51 84-16,51-84 0,-47 80 15,7-3-15,9-2 16,31-75-16,-24 86 15,10 3-15,2 6 16,12-95-16,-8 98 16,0 0-16,1-8 15,7-90-15,0 0 0,0 91 16,0-91-16,9 80 16,-9-80-16,26 68 15,-26-68-15,46 49 0,-46-49 16,58 32-16,-1-23 0,-57-9 15,64-9-15,-6-11 16,-58 20-16,48-38 0,-7-10 16,-41 48-16,32-58 15,-4-13-15,-28 71 0,0 0 16,24-84-16,-24 84 16,0 0-16,-6-82 0,6 82 0,0 0 15,-27-69-15,-13 23 16,40 46-16,-55-33 15,55 33-15,-60-16 0,-1 16 16,61 0-16,-60 16 16,60-16-16,0 0 0,0 0 15,-72 39 1</inkml:trace>
  <inkml:trace contextRef="#ctx0" brushRef="#br0" timeOffset="24148.2">11018 6454 0,'0'0'16,"0"0"-16,0 0 15,0 0-15,0 0 16,0 0-16,0 0 16,0 0-16,0 0 0,31 2 15,-31-2-15,0 0 16,64 7-16,10 9 0,-74-16 15,76 23-15,-76-23 0,60 37 16,-60-37-16,0 0 16,44 47-16,-18 10 15,-26-57-15,0 57 0,-18-2 16,-7-4-16,25-51 0,-30 53 31,30-53-31,-35 48 0,-11-1 16,46-47-16,0 0 15,-49 45-15,49-45 0,0 0 16,0 0-16,-46 38 16,46-38-16,0 0 15,-37 8-15</inkml:trace>
  <inkml:trace contextRef="#ctx0" brushRef="#br0" timeOffset="24455.44">11730 6413 0,'0'0'15,"0"0"-15,0 0 16,0 0-16,0 0 0,0 0 16,0 0-16,0 0 15,0 0-15,-37 20 16,-18 20-16,-6 12 15,61-52-15,-57 58 16,11 2-16,46-60 16,0 0-16,-23 66 15,23-66-15,0 0 0,-3 75 16,17-6-16,-14-69 16,34 54-16,-34-54 0,55 38 15,11-22-15,-66-16 16,84-5-16</inkml:trace>
  <inkml:trace contextRef="#ctx0" brushRef="#br0" timeOffset="25156.88">11909 5889 0,'0'0'0,"0"0"0,0 0 16,0 0-16,0 0 15,0 0-15,0 0 16,0 0-16,32-7 0,-32 7 16,60-9-16,-60 9 15,0 0-15,0 0 0,78-9 16,6 9-16,-84 0 0,0 0 15,0 0-15,61 20 0,-61-20 16,0 0-16,26 34 16,-26 7-16,-15 11 15,15-52-15,-26 49 0,-9 0 16,35-49-16,0 0 0,0 0 31,-22 48-31,22-48 0,0 0 16,0 0-16,-7 40 15,28-8-15,-21-32 0,40 17 16,20-8-16,7-3 16,-67-6-16,78 6 15,-78-6-15,89 15 0</inkml:trace>
  <inkml:trace contextRef="#ctx0" brushRef="#br0" timeOffset="25820.87">13181 5878 0,'0'0'0,"0"0"16,0 0-16,0 0 16,0 0-16,0 0 15,-34 6-15,34-6 16,0 0-16,-55 26 0,55-26 0,-64 49 16,-5 17-16,6 9 15,14 3-15,9 1 0,5 2 16,3 2-16,8 1 15,7-3-15,17-81 0,-6 86 16,9 3-16,-3-89 16,9 95-1,5-9-15,-14-86 16,23 83-16,-23-83 16,36 75-16,-36-75 0,43 60 15,6-17-15</inkml:trace>
  <inkml:trace contextRef="#ctx0" brushRef="#br0" timeOffset="26391.1">13247 6273 0,'0'0'0,"0"0"16,0 0-16,0 0 16,0 0-16,0 0 15,29-6-15,-29 6 0,0 0 16,55-6-16,-55 6 0,0 0 16,0 0-16,77-4 0,-77 4 15,0 0-15,0 0 16,74 4-16,-74-4 15,51 21-15,-51-21 0,35 39 16,-23 10-16,-24 8 16,-14 6-1,-15-2-15,-8 6 0,49-67 16,0 0-16,-47 65 16,47-65-16,0 0 0,-40 69 15,40-69-15,0 0 16,0 0-16,-15 61 15,15-61-15,21 40 0,19-12 16,16-20-16,2-13 0,8-6 16,-66 11-16,78-20 15,17-6-15</inkml:trace>
  <inkml:trace contextRef="#ctx0" brushRef="#br0" timeOffset="26791.72">13891 5995 0,'0'0'16,"0"0"-16,0 0 0,0 0 16,0 0-16,0 0 15,23 19-15,20 18 16,6 12-16,-49-49 0,48 57 16,-48-57-16,47 70 0,-7 2 15,-40-72-15,35 76 16,-35-76-16,21 89 0,-10 3 15,-14-2-15,-8-4 16,-18 4-16,-12-10 16,41-80-1,-49 85-15,49-85 0,-55 81 16,55-81-16,-48 69 16</inkml:trace>
  <inkml:trace contextRef="#ctx0" brushRef="#br0" timeOffset="27562.41">14174 5519 0,'0'0'15,"0"0"-15,0 0 16,0 0-16,0 0 0,0 0 16,31-5-16,-31 5 15,0 0-15,0 0 16,66-6-16,-66 6 0,0 0 15,0 0-15,73 0 16,-73 0-16,61 9 0,-61-9 0,34 17 16,-28 9-16,-15 11 15,9-37-15,-20 46 0,-9 6 16,29-52-16,0 0 16,0 0-16,-23 55 0,23-55 15,0 0-15,-11 51 16,11-51-1,0 0-15,8 46 16,-8-46-16,32 31 0,17-10 16,-49-21-16,66 6 15,12-12-15,5-9 0,1 1 16,-6 5-16,-78 9 16,0 0-16,78 0 0</inkml:trace>
  <inkml:trace contextRef="#ctx0" brushRef="#br0" timeOffset="37064.37">3248 8732 0,'0'0'0,"0"0"16,0 0-16,0 0 15,0 0-15,0 0 16,-5 40-1,-1 27-15,6-67 0,-3 85 16,3-85-16,-3 95 16,3-95-16,0 100 15,0-100-15,0 0 0,9 98 16,-9-98-16,17 89 16,-17-89-16,0 0 0,20 86 15</inkml:trace>
  <inkml:trace contextRef="#ctx0" brushRef="#br0" timeOffset="37380.72">3032 9003 0,'0'0'16,"0"0"-16,0 0 0,0 0 16,0 0-16,41 5 15,28 4-15,18 0 16,-87-9-16,106 0 15,-2-9-15,-104 9 0,112-14 16,-112 14 0,137-18-16</inkml:trace>
  <inkml:trace contextRef="#ctx0" brushRef="#br0" timeOffset="38098.06">4477 8419 0,'0'0'16,"0"0"-16,0 0 15,0 0-15,0 0 16,0 0 0,0 0-16,0 0 0,-8 37 15,-3 26-15,-12 21 16,23-84-16,-35 100 16,35-100-16,-37 109 0,37-109 15,-32 106-15,32-106 16,-15 99-16,15-99 0,3 80 15,-3-80-15,26 61 0,-26-61 16,50 33-16,-50-33 16,0 0-16,71 23 15,-71-23-15,84 6 0,-84-6 16,98-3-16,-98 3 16,100-17-16,-2-3 0,-98 20 15,92-22-15,-92 22 0,88-27 16,-4 2-16</inkml:trace>
  <inkml:trace contextRef="#ctx0" brushRef="#br0" timeOffset="38367.56">4780 8913 0,'0'0'0,"0"0"15,0 0-15,0 0 16,0 0-16,0 0 0,-17 48 16,-3 33-16,2 12 15,4 4-15,14-97 16,0 91-16,0-91 15,14 87-15,-14-87 0,0 0 16,32 91 0</inkml:trace>
  <inkml:trace contextRef="#ctx0" brushRef="#br0" timeOffset="39801.85">5666 8869 0,'0'0'0,"0"0"15,0 0 1,0 0-16,0 0 15,0 0-15,32 0 16,23 4-16,-55-4 0,69 5 16,-69-5-16,72 17 15,-9 6-15,-63-23 16,0 0-16,61 35 0,-61-35 16,0 0-16,52 50 0,-18 4 15,-34-54-15,18 54 16,-18 9-16,0-63 0,-21 69 15,-13 3-15,34-72 16,-47 72-16,47-72 0,0 0 16,0 0-16,-51 68 15,51-68-15,0 0 0,0 0 16,-40 44-16,11-27 16</inkml:trace>
  <inkml:trace contextRef="#ctx0" brushRef="#br0" timeOffset="40133.86">6269 8887 0,'0'0'15,"0"0"-15,0 0 0,0 0 16,0 0-16,-23 23 16,23-23-16,-32 45 15,-5 22-15,37-67 16,-38 71-16,13 4 0,7-5 16,18-70-16,-3 59 15,3-59 1,14 61-16,15-9 15,-29-52-15,37 40 0,21-14 16,8-18-16,-66-8 0,81-2 16,15-7-16</inkml:trace>
  <inkml:trace contextRef="#ctx0" brushRef="#br0" timeOffset="40734.94">7254 8235 0,'0'0'16,"0"0"-16,0 0 16,0 0-16,0 0 0,0 0 15,0 0 1,0 0-16,0 0 15,0 0-15,-33 19 16,33-19-16,-49 49 16,49-49-16,-66 76 0,2 10 15,6 0-15,17 5 0,10-1 16,6 4-16,25-94 16,-18 98-16,9 4 0,7-6 15,10-4-15,-8-92 16,11 86-16,10-5 0,-21-81 15,29 74-15,-29-74 16,42 78-16</inkml:trace>
  <inkml:trace contextRef="#ctx0" brushRef="#br0" timeOffset="41273.9">7402 8514 0,'0'0'0,"0"0"0,0 0 16,0 0-16,0 0 15,0 0-15,35 0 16,25-6-16,-60 6 16,0 0-16,0 0 0,76-5 31,-76 5-31,69 11 0,-69-11 15,0 0-15,40 28 16,-25 21-16,-15 11 0,-18 0 16,-14 3-16,-8 4 15,40-67-15,-49 60 16,3 4-16,46-64 0,-40 68 16,40-68-16,0 0 0,0 0 15,-20 60-15,20-60 16,8 49-16,-8-49 0,32 35 15,26-26-15,-58-9 16,75-6-16,2-16 16,2-5-16,-4 7 0</inkml:trace>
  <inkml:trace contextRef="#ctx0" brushRef="#br0" timeOffset="41721.74">8080 8303 0,'0'0'0,"0"0"0,0 0 15,0 0-15,0 0 16,29 32-16,-29-32 0,58 55 15,8 20-15,-3 2 16,-63-77-16,50 86 0,-16-3 16,-8 1-16,-14-1 15,-12-83-15,-6 90 0,-11-1 16,-14 0-16,-8-3 16,-1 0-16,40-86 0,-45 79 15,45-79-15,0 0 0,0 0 16,-50 74-16</inkml:trace>
  <inkml:trace contextRef="#ctx0" brushRef="#br0" timeOffset="42399.09">8461 7801 0,'0'0'0,"0"0"16,0 0-16,0 0 0,0 0 16,0 0-16,0 0 15,0 0-15,35-6 16,32 1-16,-67 5 0,0 0 15,0 0-15,72-3 0,-72 3 16,0 0-16,0 0 16,67 3-1,-27 8-15,-29 15 16,-11-26-16,-17 31 0,-27 7 16,44-38-16,0 0 15,-51 42-15,51-42 16,0 0-16,0 0 0,-44 41 15,44-41-15,-19 32 16,19-32-16,5 22 0,-5-22 0,29 24 16,-29-24-16,49 20 15,-49-20-15,52 23 16,-52-23-16,0 0 0,0 0 16,43 28-16,-17 4 15,-21 3-15,-5-35 0,-19 37 31,19-37-31,0 0 0,-50 40 16,50-40-16,0 0 0,-63 37 16,63-37-16,0 0 15,-63 46-15</inkml:trace>
  <inkml:trace contextRef="#ctx0" brushRef="#br0" timeOffset="43586.28">9575 8649 0,'0'0'15,"0"0"-15,0 0 0,0 0 16,0 0-16,0 0 15,0 0-15,0 0 16,0 40-16,0 25 16,0 20-16,0-85 0,0 90 15,0-90-15,0 0 16,0 93 0,3-9-16,-3-84 0,0 0 15,5 80-15,-5-80 16,0 0-16,0 0 15,15 63-15</inkml:trace>
  <inkml:trace contextRef="#ctx0" brushRef="#br0" timeOffset="43845.25">9399 8996 0,'0'0'15,"0"0"-15,0 0 16,0 0-16,0 0 16,37-9-16,30 1 15,16-3-15,15 4 16,-98 7-16,99-8 0,4-1 15</inkml:trace>
  <inkml:trace contextRef="#ctx0" brushRef="#br0" timeOffset="46855">10954 8536 0,'0'0'0,"0"0"16,0 0-16,0 0 15,0 0-15,0 0 16,0 0-16,35-8 15,-35 8-15,63-18 0,-63 18 16,77-17-16,-77 17 0,0 0 16,87-14-16,-87 14 0,0 0 15,0 0-15,73 8 16,-28 22-16,-45-30 0,25 48 16,-25 12-16,-15-2 15,-12 2-15,-1 3 0,-1 0 16,-9 3-16,38-66 15,-38 70-15,38-70 0,0 0 16,0 0-16,-31 69 16,31-69-16,0 0 0,-17 72 15,17-72-15,8 68 16,-8-68-16,0 0 16,35 58-16,22-30 15,-57-28-15,84 9 16,-84-9-16,99-12 15,2-13-15,-9-9 16</inkml:trace>
  <inkml:trace contextRef="#ctx0" brushRef="#br0" timeOffset="47587.61">11810 7947 0,'0'0'15,"0"0"-15,0 0 16,0 0-16,0 0 0,0 0 16,0 0-16,0 29 15,0 23-15,0-52 16,0 65-16,0-65 0,4 81 15,-4-81-15,0 0 16,5 86-16,-5-86 16,0 0-1,32 78-15,-32-78 0,55 58 16,14-29-16,9-26 16,-78-3-16,87-9 15,-1-9-15,-86 18 0,0 0 16,0 0-16,95-28 15</inkml:trace>
  <inkml:trace contextRef="#ctx0" brushRef="#br0" timeOffset="47825.85">12209 8200 0,'0'0'16,"0"0"-16,0 0 16,0 0-16,0 0 0,0 0 15,-9 41-15,1 24 16,-3 19-16,4 3 16,7-87-16,-3 86 15,3-86-15,6 83 0,6-4 0</inkml:trace>
  <inkml:trace contextRef="#ctx0" brushRef="#br0" timeOffset="49877.33">856 13472 0,'0'0'0,"0"0"0,0 0 16,0 0-16,0 0 15,0 0-15,0 0 0,0 0 16,0 0-16,31 7 16,-31-7-16,0 0 0,60 7 15,-60-7-15,0 0 0,83 9 16,-83-9-16,0 0 0,0 0 15,90 9-15,-1-6 16</inkml:trace>
  <inkml:trace contextRef="#ctx0" brushRef="#br0" timeOffset="50115.6">887 14018 0,'0'0'0,"0"0"0,0 0 0,0 0 16,0 0-16,0 0 16,26 0-16,-26 0 0,0 0 15,45 0-15,22 0 16,2-7-16,1-11 0,-70 18 15,71-24-15</inkml:trace>
  <inkml:trace contextRef="#ctx0" brushRef="#br0" timeOffset="50748.17">1939 13064 0,'0'0'0,"0"0"0,0 0 16,0 0-16,0 0 16,0 0-16,37 5 0,-37-5 15,61 13-15,14 6 0,0 8 16,-75-27-16,0 0 0,72 38 16,-9 1-16,-8 7 15,-55-46-15,0 0 0,0 0 16,44 63-16,-44-63 15,25 75-15,-18-2 16,-7-73-16,-7 74 16,-9 3-16,16-77 15,-40 77-15,-13 5 0,53-82 16,-57 86-16,-4-3 16,61-83-16,-55 77 0,55-77 15,0 0-15,0 0 16,-46 58-16,11-35 0,20-23 15,15 0-15,15-32 16</inkml:trace>
  <inkml:trace contextRef="#ctx0" brushRef="#br0" timeOffset="51080.18">2743 13107 0,'0'0'16,"0"0"-16,0 0 15,0 0-15,0 0 16,0 0 0,0 0-16,0 0 15,-26 15-15,-14 17 16,-9 8-16,3 9 0,2 8 15,10 9-15,2 3 16,3 0-16,29-69 0,-26 75 16,26-75-16,0 0 15,-16 80-15,18 4 0,23-9 0,-25-75 16,0 0-16,44 59 16,-44-59-16,61 46 15,9-16-15,-70-30 0,74 9 16</inkml:trace>
  <inkml:trace contextRef="#ctx0" brushRef="#br0" timeOffset="51555.74">3108 12182 0,'0'0'0,"0"0"15,0 0-15,0 0 16,0 0-16,0 0 0,0 0 16,0 0-16,-24 29 15,-16 29-15,-9 16 16,7 9-16,4 1 0,38-84 16,-36 84-16,36-84 15,-14 77-15,14-77 0,9 60 16,-9-60-16,0 0 15,38 41-15,-38-41 0,57 26 16,10-17-16,-67-9 16,74-7-16,-74 7 0,0 0 15,87-11-15,-10-12 16,-4-14-16,-10-12 0</inkml:trace>
  <inkml:trace contextRef="#ctx0" brushRef="#br0" timeOffset="51789.11">3220 12588 0,'0'0'0,"0"0"16,0 0-16,0 0 15,-23 29-15,-14 19 0,5 20 16,32-68-16,-20 85 16,20-85-16,0 80 15,0-80-15,23 74 16</inkml:trace>
  <inkml:trace contextRef="#ctx0" brushRef="#br0" timeOffset="57127.93">4215 13133 0,'0'0'0,"0"0"15,0 0-15,0 0 16,0 0-16,0 0 0,0 44 16,0-44-16,0 80 15,0 21-15,0-101 0,0 108 16,0-5-16,0-103 15,-9 90-15,9-90 16,-15 63-16</inkml:trace>
  <inkml:trace contextRef="#ctx0" brushRef="#br0" timeOffset="57350.59">3970 13611 0,'0'0'0,"0"0"16,0 0-16,0 0 0,0 0 16,0 0-16,32-18 15,-32 18-15,0 0 0,60-26 31,12-2-31,9 1 0,-6-1 16,-5-3-16</inkml:trace>
  <inkml:trace contextRef="#ctx0" brushRef="#br0" timeOffset="58130.45">5331 12559 0,'0'0'16,"0"0"-16,0 0 16,0 0-16,0 0 15,-40 17-15,40-17 16,-55 29-16,55-29 0,-60 54 15,60-54-15,0 0 16,-55 70-16,55-70 0,-43 74 0,23-2 16,20-72-16,0 0 15,2 60-15,-2-60 16,0 0-16,39 55 0,12-12 16,-51-43-16,69 54 15,-69-54-15,78 56 0,-78-56 31,0 0-31,74 60 0,-7 6 16,-67-66-16,0 0 16,46 71-16,-46-71 0,23 81 15,-23-81-15,-5 77 16,-16 7-16,-16-7 0,37-77 16,-49 63-16,-12 4 15,61-67-15,0 0 0,0 0 16,-66 54-16,66-54 0,-63 29 15,63-29-15,-52-3 0,20-29 16,12-19-16,11-16 16,9-9-16,9-9 15,8 2-15,9-6 0,-26 89 16,26-95 0,9-2-16,-35 97 15,31-96-15,9 2 16,-40 94-16,39-92 0,1 1 15,-40 91-15,0 0 0,48-84 16,-48 84-16,70-69 16</inkml:trace>
  <inkml:trace contextRef="#ctx0" brushRef="#br0" timeOffset="58854.09">5969 12889 0,'0'0'16,"0"0"-16,0 0 0,0 0 15,0 0-15,0 0 16,0 0-16,0 0 16,0 0-16,26 18 0,14 19 15,-40-37-15,46 46 16,-2 5-16,-44-51 0,37 54 15,-37-54-15,0 0 16,23 67-16,-12 2 0,-16 0 16,5-69-16,-14 69 0,14-69 15,-32 66-15,-6 0 16,38-66-16,0 0 0,-48 63 16,48-63-16,0 0 15,0 0-15,-52 49 0,52-49 16,-38 30-1,38-30-15,-23-9 16</inkml:trace>
  <inkml:trace contextRef="#ctx0" brushRef="#br0" timeOffset="59139.2">6419 13007 0,'0'0'15,"0"0"-15,0 0 0,0 0 16,0 0-16,0 0 16,-30 20-16,-13 26 15,-9 12-15,7 14 16,7 3-16,38-75 16,-28 83-16,28-83 15,-15 86-15,9-6 16,6-80-16,0 0 0,26 69 15,20-18-15,-46-51 16,63 26-16,-63-26 0,75 6 16,8-17-16</inkml:trace>
  <inkml:trace contextRef="#ctx0" brushRef="#br0" timeOffset="59818.75">6834 12162 0,'0'0'15,"0"0"-15,0 0 16,0 0-16,0 0 16,0 0-16,0 0 0,0 0 15,32-17-15,-32 17 16,0 0 0,0 0-16,55-14 15,-55 14-15,58-5 0,-58 5 16,43 7-16,-26 14 15,-17-21-15,-15 37 16,15-37-16,-26 49 0,26-49 16,0 0-16,0 0 15,-31 51-15,31-51 0,0 0 0,-12 41 16,12-41-16,9 26 16,22-19-16,-31-7 0,47 0 15,-47 0-15,0 0 16,62-2-16,-62 2 15,0 0-15,0 0 0,57 0 16,-57 0 0,35 12-16,-21 20 15,-14-32-15,0 0 0,-24 51 16,-16 9-16,40-60 16,-56 64-16,56-64 15,-54 66-15,54-66 0,-67 81 16</inkml:trace>
  <inkml:trace contextRef="#ctx0" brushRef="#br0" timeOffset="60642.64">7972 12582 0,'0'0'16,"0"0"-16,0 0 0,0 0 16,0 0-16,0 26 15,0 31-15,0-57 16,2 84 0,1 13-16,-3-97 15,6 109-15,-6-109 0,5 109 16,-5-109-16,15 98 15,-15-98-15,0 0 0,0 0 16,14 64-16,-14-64 16,9 25-16</inkml:trace>
  <inkml:trace contextRef="#ctx0" brushRef="#br0" timeOffset="60820.99">7848 12981 0,'0'0'0,"0"0"15,0 0-15,0 0 0,0 0 16,0 0-16,0 0 16,42-6-16,27-6 15,18-1-15,0-5 0,-16-7 16</inkml:trace>
  <inkml:trace contextRef="#ctx0" brushRef="#br0" timeOffset="68995.35">15007 4051 0,'0'0'15,"0"0"-15,0 0 16,0 0-16,0 0 0,0 0 16,0 0-16,0 0 15,-17-34-15,17 34 0,0 0 16,0 0-16,-20-43 0,20 43 16,0 0-16,0 0 15,-29-32-15,0 27 0,29 5 16,-31 19-16,31-19 15,-41 40-15,41-40 0,-50 64 16,50-64-16,-55 72 0,10 9 16,2-1-16,43-80 0,-41 86 15,41-86-15,-40 95 0,0 0 16,1-4-16,14-8 16,5 5-16,-3-14 0,23-74 15,-24 72-15,24-72 16,0 0-1,0 0-15,-19 57 0,7-20 16</inkml:trace>
  <inkml:trace contextRef="#ctx0" brushRef="#br0" timeOffset="69327.31">14289 4614 0,'0'0'0,"0"0"16,0 0 0,0 0-16,0 0 15,0 0-15,0 0 0,0 38 16,0-38-16,6 63 15,9 5-15,-15-68 16,0 0-16,0 0 0,19 70 16,-19-70-16,0 0 0,44 49 15,-44-49-15,0 0 0,58 23 16,-58-23-16,66-9 0,8-16 16,-5-24-16,4-10 15</inkml:trace>
  <inkml:trace contextRef="#ctx0" brushRef="#br0" timeOffset="69997.78">15160 2971 0,'0'0'0,"0"0"16,0 0-16,0 0 16,0 0-16,0 0 15,0 0-15,0 0 0,0 0 16,0 0-16,0 43 15,0-43-15,-8 67 16,-4 25-16,12-92 16,0 0-16,0 0 15,-15 91-15,10 1 0,10-11 16,-5-81-16,29 60 16,-29-60-16,58 31 0,-58-31 15,81 9-15,7-18 16,5 1-16,-7-10 0,-86 18 15,0 0-15,91-23 0,-91 23 16,92-45-16</inkml:trace>
  <inkml:trace contextRef="#ctx0" brushRef="#br0" timeOffset="70245.14">15622 3327 0,'0'0'0,"0"0"0,0 0 16,0 0 0,0 0-16,0 0 15,0 0-15,0 0 0,0 46 16,0-46-16,0 86 15,3 15-15,20 0 16,-23-101-16,49 101 0</inkml:trace>
  <inkml:trace contextRef="#ctx0" brushRef="#br0" timeOffset="73684.75">8897 12200 0,'0'0'16,"0"0"-16,0 0 15,0 0-15,0 0 16,0 0-16,0 0 0,0 0 16,0 0-16,37-6 15,-37 6-15,0 0 0,69-12 16,-69 12-16,84-14 0,-84 14 16,0 0-16,92-14 0,-92 14 15,0 0-15,82-9 16,-82 9-16,0 0 15,69 20-15,-69-20 0,43 58 16,-25 17-16,-21 2 16,-18 9-16,-7-4 0,-12 3 15,-7 1-15,-2 3 0,-6 15 16,5-2-16,2-7 0,1 0 16,47-95-16,0 0 15,0 0-15,-34 81 16,34-81-16,0 0 0,0 0 15,-11 63 1,25-11-16,-14-52 16,0 0-16,38 40 0,-38-40 15,54 27-15,-54-27 16,0 0-16,78 7 0,-78-7 16,0 0-16,93-6 15,5-13-15</inkml:trace>
  <inkml:trace contextRef="#ctx0" brushRef="#br0" timeOffset="74156.02">9918 12203 0,'0'0'16,"0"0"-16,0 0 0,0 0 0,0 0 15,0 0-15,0 0 16,-26 37-16,-9 23 0,-8 23 16,2 9-16,7 4 15,5-5-15,3-2 16,4-3-16,22-86 0,-12 77 16,12-77-1,6 70-15,-6-70 16,0 0-16,35 55 15,-35-55-15,54 43 0,-54-43 16,72 22-16,-72-22 0,80 12 16,2-12-16,-1-9 15,-81 9-15,83-22 16</inkml:trace>
  <inkml:trace contextRef="#ctx0" brushRef="#br0" timeOffset="74434.66">9897 12932 0,'0'0'15,"0"0"-15,0 0 16,-8 40-16,8-40 0,-8 69 16,-5 33-1,13-102-15,0 0 0,-5 117 16,5-117-16,0 115 0,0-115 16,12 111-16</inkml:trace>
  <inkml:trace contextRef="#ctx0" brushRef="#br0" timeOffset="74835.39">10432 12798 0,'0'0'16,"0"0"-16,0 0 0,0 0 16,0 0-16,0 0 15,0 0-15,29 14 16,-29-14-16,48 31 15,-1 12-15,-47-43 0,37 55 16,-37-55-16,20 60 16,-20 8-1,0-68-15,-20 71 0,20-71 16,-29 71-16,29-71 16,-40 71-16,40-71 0,0 0 15,0 0-15,-37 65 16,37-65-16,-44 42 15</inkml:trace>
  <inkml:trace contextRef="#ctx0" brushRef="#br0" timeOffset="75120.52">10807 12729 0,'0'0'0,"0"0"16,0 0-16,-23 28 16,-12 29-16,-5 21 15,-1 2-15,14 10 0,27-90 16,0 0-16,-22 88 16,16-5-1,6-83-15,0 0 16,18 67-16,-18-67 0,35 43 15,17-23-15,0-20 16,-52 0-16,0 0 0,66-29 16</inkml:trace>
  <inkml:trace contextRef="#ctx0" brushRef="#br0" timeOffset="75659.5">11187 11973 0,'0'0'0,"0"0"16,0 0-16,0 0 15,0 0-15,0 0 16,29-9-1,-29 9-15,55-9 16,-55 9-16,0 0 0,0 0 16,58-10-16,-58 10 15,35 0-15,-35 0 0,8 31 16,-8-31-16,-22 46 16,-20 22-16,42-68 15,-48 78-15,1 0 0,47-78 0,0 0 16,0 0-16,-31 72 15,31-72-15,-6 51 16,6-51-16,26 23 0,25-20 16,-51-3-16,78-9 15,7-8-15,-85 17 0,104-32 16</inkml:trace>
  <inkml:trace contextRef="#ctx0" brushRef="#br0" timeOffset="78327.98">12440 12389 0,'0'0'16,"0"0"0,0 0-16,0 0 0,0 0 15,0 0-15,0 0 16,-9 32-16,9-32 15,-15 66-15,-1 15 16,16-81-16,-15 94 0,1 7 16,4-6-16,10-95 15,0 0-15,-5 92 0,5-92 0,0 0 16,0 0-16,-3 83 16,3-83-16,0 0 0,-3 57 15</inkml:trace>
  <inkml:trace contextRef="#ctx0" brushRef="#br0" timeOffset="78581.87">12206 12769 0,'0'0'16,"0"0"-16,0 0 16,0 0-16,0 0 0,29 0 15,26 0-15,5 6 16,-60-6-16,84 7 16,-84-7-16,83 7 0,4-7 15</inkml:trace>
  <inkml:trace contextRef="#ctx0" brushRef="#br0" timeOffset="92046.48">13031 12007 0,'0'0'0,"0"0"16,0 0-16,0 0 0,0 0 16,0 0-16,0 0 15,0 0-15,0 0 0,0 0 16,0 0-16,29-9 15,23-7-15,14-4 16,-66 20-16,77-21 0,-77 21 16,0 0-1,79-20-15,-79 20 16,77-9-16,-77 9 16,0 0-16,71 6 0,-71-6 15,0 0-15,48 23 0,-19 21 16,-29-44-16,12 58 15,-18-5-15,-11 10 16,-15-5-16,-5 0 0,-5 2 16,42-60-16,-46 66 15,0-1-15,46-65 0,0 0 16,0 0-16,-37 64 0,37-64 16,-21 49-16,21-49 15,9 29-15,23-23 16,-32-6-1,51-3-15,-51 3 0,73-10 16,-73 10-16,78 4 16,-78-4-16,78 20 15,-78-20-15,0 0 0,67 37 16,-21 18-16,-46-55 0,22 65 16,-24 8-16,2-73 15,-26 86-15,-9 6 0,-10-7 16,-5 5-16,-2-7 15,-2-5-15,1-6 0,-5-12 16,58-60-16,-55 54 16,55-54-16,0 0 0,0 0 15,-48 38 1,1-18-16</inkml:trace>
  <inkml:trace contextRef="#ctx0" brushRef="#br0" timeOffset="92583.69">13994 12128 0,'0'0'15,"0"0"-15,0 0 0,32-29 31,-32 29-31,60-46 0,19-9 16,-79 55-16,81-51 16,-3 5-16,-3 14 15,-75 32-15,0 0 0,69-17 16,-69 17-16,61 6 16,-24 19-16,-37-25 0,11 56 15,-19 9-15,-10 13 0,-10 15 16,-13 4-16,-10 3 15,-4 15-15,-6 3 0,6 3 16,6-4-16,49-117 16,-43 118-16,16-12 15,27-106-15,-8 95 0,22-17 32,-14-78-32,36 54 0,12-22 15,7-24-15,9-11 0,2-5 16,-66 8-16,84-14 15</inkml:trace>
  <inkml:trace contextRef="#ctx0" brushRef="#br0" timeOffset="94719.25">15068 12398 0,'0'0'16,"0"0"-16,0 0 15,0 0-15,0 0 16,0 0-16,0 0 16,0 0-16,0 0 15,0 0-15,0 0 16,31 6-16,19 8 0,-50-14 15,0 0-15,55 26 16,-55-26-16,48 37 0,-13 9 16,-35-46-16,14 58 15,-16 7-15,2-65 0,-15 76 16,-14 5-16,29-81 0,-29 82 16,-5 8-16,34-90 15,-35 83-15,-2-12 16,37-71-16,0 0 0,-50 55 15</inkml:trace>
  <inkml:trace contextRef="#ctx0" brushRef="#br0" timeOffset="95042.1">15477 12444 0,'0'0'15,"0"0"-15,0 0 0,0 0 16,0 0-16,0 0 16,-28 25-16,28-25 15,-44 49-15,44-49 0,-51 73 16,51-73-16,-47 84 0,15 4 15,32-88-15,-20 89 16,20-89-16,-3 80 0,18-11 16,14-15-16,-29-54 15,54 40-15,-54-40 16,86 18 0</inkml:trace>
  <inkml:trace contextRef="#ctx0" brushRef="#br0" timeOffset="99367.52">16401 12444 0,'0'0'16,"0"0"-16,0 0 0,0 0 0,0 0 15,0 0-15,-9 35 16,-8 25-16,-3 18 0,-1 8 16,21-86-16,-14 91 15,14-91-15,-8 98 16,8-98-16,-3 103 0,3-103 15,0 0 1,0 0-16,0 116 16</inkml:trace>
  <inkml:trace contextRef="#ctx0" brushRef="#br0" timeOffset="99630.5">16057 12869 0,'0'0'15,"0"0"-15,0 0 16,0 0-16,0 0 16,0 0-1,43 0-15,-43 0 16,78 0-16,17 0 15,-95 0-15,108 0 0,-108 0 16,106-8-16,4-7 0</inkml:trace>
  <inkml:trace contextRef="#ctx0" brushRef="#br0" timeOffset="99931.25">17140 12182 0,'0'0'0,"0"0"16,0 0-16,0 0 15,0 0-15,3 38 16,-3 22-16,-3 29 15,-4 14 1,2 1-16,-1 2 16,3 1-16,3-107 0,3 106 15,-3-106-15,8 100 0,10-10 16,2-13-16</inkml:trace>
  <inkml:trace contextRef="#ctx0" brushRef="#br0" timeOffset="100370.01">17786 12122 0,'0'0'0,"0"0"0,0 0 16,0 0-16,0 0 16,-23 28-16,23-28 0,-44 76 15,0 21-15,4 15 16,14 6-16,26-118 0,-20 129 16,20-2-16,0-127 15,15 121-15,-15-121 0,34 106 16,-34-106-16,54 77 15,11-28-15,-65-49 0,69 13 16,-3-34-16,-66 21 16,52-53-16,-52 53 0,40-77 15,-19-10-15,-21 87 0,3-82 16,-15 4-16,12 78 16,0 0-16,-32-48 15,-16 22-15,-5 26 0,-4 26 16,-1 11-16,58-37 15,-56 65 1</inkml:trace>
  <inkml:trace contextRef="#ctx0" brushRef="#br0" timeOffset="189697.68">18287 5085 0,'0'0'0,"0"0"0,0 0 15,0 0-15,0 0 16,0 0 0,0 0-16,0 0 15,0 0-15,0 0 0,37 0 16,-37 0-16,0 0 16,0 0-16,79 0 0,42 0 15</inkml:trace>
  <inkml:trace contextRef="#ctx0" brushRef="#br0" timeOffset="189920.18">18333 5500 0,'0'0'0,"0"0"16,0 0-16,0 0 15,0 0-15,0 0 16,0 0-16,0 0 16,0 0-16,34-9 0,-34 9 15,71-9-15,-71 9 16,0 0-16,103-12 16</inkml:trace>
  <inkml:trace contextRef="#ctx0" brushRef="#br0" timeOffset="190584.14">19068 4991 0,'0'0'16,"0"0"-16,0 0 15,0 0-15,0 0 0,0 0 16,0 0-16,0 0 16,45 6-16,-45-6 0,0 0 0,66 26 15,-66-26-15,78 43 16,-3 5-16,-75-48 0,61 61 15,-21-4-15,-17 0 16,-23-57-16,0 70 16,0-70-16,-18 75 0,-14-1 15,-10 1 1,42-75-16,-47 68 16,47-68-16,0 0 0,-37 47 15,16-24-15,19-26 16,2 3-16,26-32 0</inkml:trace>
  <inkml:trace contextRef="#ctx0" brushRef="#br0" timeOffset="190884.84">19755 5043 0,'0'0'0,"0"0"15,0 0-15,0 0 0,-28 3 16,28-3-16,-44 5 16,-8 13-16,3 5 0,-3 12 15,9 10-15,2 10 16,1 10-16,3 9 0,37-74 16,-31 82-16,31-82 15,-12 75 1,24-9-16,16-14 0,-28-52 15,61 28-15,-61-28 16,80 12-16,12-10 16,-5-10-16,-6-13 0</inkml:trace>
  <inkml:trace contextRef="#ctx0" brushRef="#br0" timeOffset="191370.51">20065 4505 0,'0'0'15,"0"0"-15,0 0 16,0 0-16,0 0 0,0 0 15,0 0-15,0 0 0,0 0 16,0 0-16,-9 32 16,9-32-16,-12 54 0,12-54 15,-12 75-15,12-75 16,-3 75-16,3-75 16,27 64-16,-27-64 0,46 42 15,-46-42 1,69 20-16,12-14 15,-81-6-15,0 0 0,0 0 16,80-10-16,-2-14 0</inkml:trace>
  <inkml:trace contextRef="#ctx0" brushRef="#br0" timeOffset="191570.99">20272 4764 0,'0'0'16,"0"0"-16,0 0 16,0 0-16,0 0 15,0 0 1,-20 41-16,20-41 0,-23 86 16,2 25-16,13 5 15,8-116-15,3 103 16</inkml:trace>
  <inkml:trace contextRef="#ctx0" brushRef="#br0" timeOffset="193706.94">20936 5175 0,'0'0'0,"0"0"16,0 0-16,0 0 15,0 0-15,0 0 16,0 0-16,0 0 15,5 37-15,-5-37 0,9 66 16,-9-66-16,9 86 16,-9-86-16,0 0 0,8 99 15,-8-99-15,0 0 0,0 0 16,3 88-16,-3-88 16,0 0-16,0 0 0,6 72 15,-6-72-15,0 0 0,-17 55 16</inkml:trace>
  <inkml:trace contextRef="#ctx0" brushRef="#br0" timeOffset="193929.56">20685 5479 0,'0'0'0,"0"0"0,0 0 15,0 0-15,0 0 0,0 0 16,43-9-16,-43 9 16,78-7-16,-78 7 15,101-12-15,-101 12 16,111-6-16,-111 6 0,110-6 16</inkml:trace>
  <inkml:trace contextRef="#ctx0" brushRef="#br0" timeOffset="201662.94">21786 4778 0,'0'0'0,"0"0"0,0 0 16,0 0-16,0 0 15,0 0 1,0 0-16,0 0 15,0 0-15,0 0 16,0 0-16,0 0 0,0 43 16,0-43-16,-6 84 15,6-84-15,-5 106 0,2 15 16,-6-10-16,9-111 16,-6 116-16,6-116 0,-6 111 0,6-7 15,0-104-15,15 89 16,17-20-16,-32-69 0,46 51 15,23-19-15,7-20 16,2-12-16,-78 0 16,80-9-16,-80 9 0,87-12 15,-87 12 1,0 0-16,89-11 16,1-3-16</inkml:trace>
  <inkml:trace contextRef="#ctx0" brushRef="#br0" timeOffset="201925.9">22087 5525 0,'0'0'0,"0"0"0,0 0 15,0 0-15,0 0 16,15 35-16,-15-35 16,16 72-16,5 20 0,-4 5 15,-17-97-15,6 97 16,-3-4-16,-3-93 0,0 107 16</inkml:trace>
  <inkml:trace contextRef="#ctx0" brushRef="#br0" timeOffset="202765.28">22696 5341 0,'0'0'0,"0"0"0,0 0 0,0 0 15,0 0-15,0 0 16,31 6-16,27 3 15,-58-9-15,69 14 0,-69-14 16,69 23-16,-6 9 16,-63-32-16,50 43 0,-50-43 31,31 55-31,-7 11 0,-24-66 16,13 65-16,-7 10 15,-6-75-15,-6 77 0,6-77 16,-13 81-16,-11-9 0,24-72 15,0 0-15,0 0 16,-31 58-16,31-58 16,0 0-16,-21 26 0,21-26 0,-8-6 15</inkml:trace>
  <inkml:trace contextRef="#ctx0" brushRef="#br0" timeOffset="203028.24">23359 5366 0,'0'0'16,"0"0"-16,0 0 16,0 0-16,0 0 0,-33 33 15,-13 25-15,-3 16 16,1 9-16,7-2 0,41-81 15,-35 88-15,35-88 0,-14 90 16,14-90-16,14 83 16,-14-83-16,47 52 15,-47-52-15,63 23 0,6-26 16</inkml:trace>
  <inkml:trace contextRef="#ctx0" brushRef="#br0" timeOffset="203729.78">23509 4859 0,'0'0'16,"0"0"-16,0 0 16,0 0-16,0 0 15,0 0-15,0 0 16,0 0-16,38-9 0,-38 9 0,0 0 15,63-11-15,-63 11 16,0 0-16,0 0 0,72-15 16,-72 15-16,58-5 15,-27 22-15,-31-17 0,9 34 16,-30 17-16,21-51 16,0 0-16,0 0 0,-28 58 0,28-58 15,0 0-15,-15 49 16,15-49-16,6 38 15,-6-38-15,0 0 0,34 26 16,-34-26-16,0 0 0,50 28 16,-50-28-16,0 0 31,40 37-31,-20 4 0,-20-41 0,-8 52 16,8-52-16,-32 51 15,-17 4-15,49-55 0,0 0 16,-61 60-16,61-60 15,0 0-15,-63 52 16</inkml:trace>
  <inkml:trace contextRef="#ctx0" brushRef="#br0" timeOffset="206056.27">24455 4995 0,'0'0'0,"0"0"0,0 0 0,0 0 16,0 0-16,0 0 0,0 0 15,0 0-15,0 0 16,-23 22-16,23-22 0,-27 49 16,-10 14-16,-3 9 15,3 0-15,3 8 0,34-80 16,-29 92-16,29-92 0,-24 98 15,7-3-15,8-4 16,9-91-16,6 77 0,12-5 16,10-12-16,-28-60 15,38 59-15,-38-59 0,45 57 16,5-2-16,-10 3 16,-6 2-1</inkml:trace>
  <inkml:trace contextRef="#ctx0" brushRef="#br0" timeOffset="206773.3">24679 5411 0,'0'0'0,"0"0"0,0 0 15,0 0-15,0 0 0,0 0 16,0 0-16,0 0 16,29-20-16,-29 20 0,52-27 15,18 4-15,-70 23 16,73-14-16,-7 16 0,-66-2 15,0 0-15,0 0 0,55 18 16,-23 8-16,-21 9 16,-20 5-16,-17 0 0,-11 12 15,-1 3-15,-2-4 16,40-51-16,0 0 0,0 0 16,-40 43-1,40-43-15,0 0 16,-18 26-16,24-17 0,-6-9 15,31-3-15,-31 3 16,0 0-16,55-6 16,-55 6-16,73 6 0,-73-6 15,0 0-15,0 0 0,69 20 16,-18 14-16,-19 9 0,-26 6 16,-6-49-16,-18 57 15,-19 1-15,-7 3 0,-1 2 16,-2-6-16,47-57 15,-48 52-15,48-52 0,0 0 16,-40 26-16,19-29 16,21 3-1,-2-23-15,18-29 0,16-19 16</inkml:trace>
  <inkml:trace contextRef="#ctx0" brushRef="#br0" timeOffset="207074.08">25312 5085 0,'0'0'0,"0"0"15,0 0-15,0 0 16,0 0-16,0 0 0,0 0 0,23 17 15,20 21-15,-43-38 16,55 52-16,1 11 0,-56-63 16,40 77-16,-12 12 15,-14 4-15,-14 2 0,-11-1 16,-6-2-16,-9 2 16,-5-1-1,-11-1-15,-9 3 16</inkml:trace>
  <inkml:trace contextRef="#ctx0" brushRef="#br0" timeOffset="-180164.3">25038 9927 0,'0'0'15,"0"0"-15,0 0 16,0 0-16,0 0 16,0 0-16,0 0 15,0 0-15,0 0 16,0 0-16,0 0 0,-21 23 16,-5 26-16,-5 8 0,31-57 15,-28 75-15,-1-6 0,29-69 16,-26 81-16,26-81 15,-10 91-15,5 4 16,5-95-16,5 98 0,10-4 16,-15-94-16,14 96 15,7-7-15,-21-89 0,0 0 0,26 80 16,-26-80-16,0 0 16,40 63-16,-40-63 0,0 0 15,58 32-15</inkml:trace>
  <inkml:trace contextRef="#ctx0" brushRef="#br0" timeOffset="-179732.05">25233 10207 0,'0'0'0,"0"0"16,0 0-16,0 0 16,0 0-16,0 0 15,26 5 1,21 6-16,-47-11 15,51 20-15,-51-20 0,0 0 16,52 40-16,-52-40 16,47 56-16,-47-56 0,41 74 15,-41-74-15,23 77 16,-14 4-16,-9-7 0,0-74 16,-21 72-16,21-72 0,0 0 15,-32 73-15,32-73 0,0 0 16,-43 54-16,43-54 15,0 0-15,-32 28 16,32-28-16,-12-11 0</inkml:trace>
  <inkml:trace contextRef="#ctx0" brushRef="#br0" timeOffset="-179493.79">25774 10165 0,'0'0'0,"0"0"16,0 0-16,0 0 0,0 0 15,0 0-15,-24 29 0,-16 26 16,40-55-16,-40 72 16,11 14-16,29-86 15,-15 80-15,15-80 0,9 75 16,-9-75-16,20 71 15,-20-71-15,43 64 0,-43-64 0,55 49 16,-55-49-16,63 29 16,3-21-16</inkml:trace>
  <inkml:trace contextRef="#ctx0" brushRef="#br0" timeOffset="-179146.2">26270 10455 0,'0'0'16,"0"0"-16,0 0 16,26-9-16,26-4 15,14 1-15,-66 12 0,80-17 16,-80 17-16,0 0 0,110-14 15</inkml:trace>
  <inkml:trace contextRef="#ctx0" brushRef="#br0" timeOffset="-178575.92">26841 10074 0,'0'0'0,"0"0"15,0 0-15,0 0 0,0 0 16,44-9-16,-44 9 16,71-9-16,-71 9 0,0 0 15,0 0-15,95-3 16,-95 3-16,0 0 0,87 8 16,-87-8-16,52 29 0,-32 14 15,-26 13-15,-14-2 16,-18 4-16,6 5 0,32-63 15,0 0-15,0 0 0,-25 57 16,25-57-16,0 0 16,0 43-16,0-43 15,25 35-15,-25-35 16,44 23-16,-44-23 16,61 8-16,-61-8 0,66 6 15,-66-6-15,0 0 16,60 20-16,-60-20 15,46 31-15,-46-31 0,21 52 16,-21-52-16,-3 55 0,-29 0 16,32-55-16,-49 52 0,-9-12 15,58-40-15,-54 14 0,54-14 16,-60-16-16</inkml:trace>
  <inkml:trace contextRef="#ctx0" brushRef="#br0" timeOffset="-178121.57">27553 9795 0,'0'0'16,"0"0"-16,0 0 15,0 0-15,29 14 16,18 18-16,8 8 16,-1 25-16,-54-65 0,46 76 15,-6 12 1,-40-88-16,29 97 16,-11-3-16,-18 9 0,0-103 15,-14 118-15,14-118 16,-36 135-16,-6 9 15,42-144-15,-55 132 0,0-20 16,55-112-16,-49 85 16</inkml:trace>
  <inkml:trace contextRef="#ctx0" brushRef="#br0" timeOffset="-177720.73">27942 9387 0,'0'0'16,"0"0"0,0 0-1,-8 52-15,0 34 16,-4 20 0,12 0-16,23-20 15,-23-86-15,46 61 16,-46-61-16,69 40 0,-69-40 15,80 29-15,1-24 16,-81-5-16,76-17 0,-76 17 16,67-26-16,-67 26 15,48-34 1</inkml:trace>
  <inkml:trace contextRef="#ctx0" brushRef="#br0" timeOffset="-177542.37">28168 9712 0,'0'0'0,"0"0"16,0 0-16,3 37 0,-1 37 16,4 13-16,-3 10 15,-1 1-15</inkml:trace>
  <inkml:trace contextRef="#ctx0" brushRef="#br0" timeOffset="-72493.78">26380 5332 0,'0'0'16,"0"0"-1,0 0-15,0 0 16,0 27-16,0 19 16,0 19-16,0-65 0,0 79 15,0 4-15,0-83 0,0 89 16,0-89-16,0 0 0,0 0 15,0 80-15,3-8 16,-3-72-16,-3 63 0,-7-11 16</inkml:trace>
  <inkml:trace contextRef="#ctx0" brushRef="#br0" timeOffset="-72246.42">26151 5660 0,'0'0'0,"0"0"15,0 0-15,0 0 0,0 0 16,0 0-16,53-6 15,-53 6-15,95-8 0,-95 8 16,132-8-16,-132 8 0,153-9 16</inkml:trace>
  <inkml:trace contextRef="#ctx0" brushRef="#br0" timeOffset="-44408.69">27755 4675 0,'0'0'0,"0"0"15,0 0-15,0 0 16,0 0-16,0 0 0,0 0 16,0 0-16,0 0 0,0 0 15,0 0-15,0 0 0,-37 34 16,37-34-16,0 0 16,-58 78-16,58-78 0,-60 95 15,-7 14-15,67-109 16,0 0-16,-58 123 15,58-123-15,-46 124 16,8-3-16,38-121 16,-25 115-16,10-9 15,15-106-15,-3 103 0,14-5 16,-11-98-16,21 83 0,19-14 16,1-11-16,-41-58 15,0 0-15,51 46 16,7-9-16,-58-37 0,0 0 0,67 23 15,0-14-15,-67-9 0,66-9 16,-66 9-16,72-26 16,-72 26-16,69-49 15,-69 49-15,60-61 0,-60 61 16,50-72-16,-50 72 0,37-76 16,-37 76-16,26-79 0,-18 17 15,-8 62-15,-8-63 0,8 63 16,-32-58-16,32 58 15,0 0-15,-55-43 0,55 43 16,-74-26-16,-10 21 16,-3 10-16,1 15 0,5 18 15,5 17 1,5 7-16,-1 5 16,14-5-16,58-62 0,0 0 15,-58 55-15,6-12 16</inkml:trace>
  <inkml:trace contextRef="#ctx0" brushRef="#br0" timeOffset="-43669.16">28315 5508 0,'0'0'0,"0"0"0,0 0 15,0 0-15,0 0 16,0 0-16,0 0 0,0 0 16,0 0-16,0 0 0,29 0 15,20 6-15,-49-6 16,0 0-16,0 0 0,69 14 16,-69-14-16,78 25 0,-14 14 15,-64-39-15,42 42 16,-42-42-16,0 0 0,18 64 31,-18-64-31,-3 69 0,3-69 16,-26 71-16,-5 6 0,31-77 15,0 0-15,-41 71 16,41-71-16,0 0 0,0 0 16,-40 51-16,40-51 0,-21 23 15,15-34 1</inkml:trace>
  <inkml:trace contextRef="#ctx0" brushRef="#br0" timeOffset="-43374.94">28836 5497 0,'0'0'16,"0"0"-16,0 0 15,0 0-15,0 0 0,0 0 16,0 0-16,0 0 16,-19 40-16,-13 29 15,-2 17-15,34-86 16,-32 100-16,9-3 0,23-97 0,-6 84 16,6-84-16,17 61 15,-17-61-15,47 40 0,19-28 16,3-21-16,-3-11 0,-66 20 15,70-32-15,-6-5 16,-1-6-16</inkml:trace>
  <inkml:trace contextRef="#ctx0" brushRef="#br0" timeOffset="-42936.18">28935 4902 0,'0'0'0,"0"0"16,0 0-16,0 0 0,0 0 15,0 0-15,35-9 16,-35 9-16,64-14 0,8-2 16,-72 16-16,0 0 15,0 0-15,78 0 0,-78 0 16,0 0-16,0 0 0,48 28 31,-33 9-31,-15-37 0,-9 46 16,9-46-16,-23 49 0,23-49 15,0 0-15,-20 57 16,20-57-16,-3 63 0,14-14 16,18-14-16,-29-35 15,50 11-15,-50-11 0,66 0 16,5-4-16,-71 4 0,79-5 16,-5 3-16,-1 7 0</inkml:trace>
  <inkml:trace contextRef="#ctx0" brushRef="#br0" timeOffset="-42065.65">29919 5046 0,'0'0'0,"0"0"0,0 0 0,0 0 0,0 0 16,0 0-16,26-6 15,17-6-15,24-2 16,-67 14-16,0 0 0,77-14 15,-77 14-15,0 0 0,84-9 16,-84 9-16,0 0 16,68 17-1,-68-17-15,39 38 0,-31 11 16,-23 10-16,-7 5 16,-13-4-16,-6-6 0,41-54 15,0 0-15,-42 59 16,42-59-16,0 0 0,0 0 15,-21 54-15,21-54 16,0 0-16,3 43 0,-3-43 0,37 20 16,15-5-16,-52-15 15,0 0-15,66 14 0,-66-14 16,0 0-16,70 20 0,-70-20 16,0 0-16,67 35 15,-24 7-15,-43-42 0,18 47 16,-27 1-16,-8 6 0,17-54 0,-37 55 15,-11 3-15,48-58 16,-63 58-16,63-58 16,0 0-16,0 0 0,-66 48 15,66-48-15,-53 20 16,53-20-16,-19-16 0</inkml:trace>
  <inkml:trace contextRef="#ctx0" brushRef="#br0" timeOffset="-41718.04">30525 4859 0,'0'0'0,"0"0"16,0 0-1,0 0-15,0 0 0,0 0 16,0 0-16,34 26 16,-34-26-16,61 43 0,2 24 15,-63-67-15,58 90 16,-58-90-16,46 96 0,-11 6 15,-12 6-15,-12-4 16,-16 7-16,5-111 0,-12 106 0,-17 6 16,29-112-16,-38 107 0,-2-7 15</inkml:trace>
  <inkml:trace contextRef="#ctx0" brushRef="#br0" timeOffset="-41270.2">30034 4859 0,'0'0'0,"0"0"15,0 0-15,0 0 16,0 0-16,0 0 0,-20 26 15,-11 14-15,-10 23 16,-2 12-16,3 8 0,-1 9 16,12-3-1,7 0-15,7 3 16,1-5-16,7-7 0,10-3 16,-3-77-16,7 80 0,9 1 15,-16-81-15,29 87 16,9-1-16,-38-86 0,46 81 15,6-10-15</inkml:trace>
  <inkml:trace contextRef="#ctx0" brushRef="#br0" timeOffset="-40668.96">30814 4491 0,'0'0'0,"0"0"15,0 0-15,0 0 16,0 0-16,0 0 15,0 0-15,0 0 0,0 0 16,0 0-16,0 0 0,25-9 16,-25 9-1,49-12-15,-49 12 16,0 0-16,0 0 0,49-7 16,-49 7-16,38 11 15,-38-11-15,14 34 0,-20 11 16,6-45-16,-29 61 15,29-61-15,0 0 0,0 0 16,-34 64-16,34-64 0,0 0 0,-21 60 16,24-5-16,-3-55 15,23 31-15,24-10 0,11-16 16,5-16-16,-63 11 0,70-18 16,-1-7-1,-9-10-15</inkml:trace>
  <inkml:trace contextRef="#ctx0" brushRef="#br0" timeOffset="-20090">22926 6881 0,'0'0'0,"0"0"16,0 0-16,0 0 16,-9 43-1,1 35-15,-7 25 16,15-103-16,-11 124 15,11-124-15,-8 124 0,-2-7 16,10-117-16,0 0 16,0 0-16,0 98 0,0-98 15,0 0-15,0 0 16,21 78-16</inkml:trace>
  <inkml:trace contextRef="#ctx0" brushRef="#br0" timeOffset="-19842.62">22634 7289 0,'0'0'0,"0"0"0,0 0 16,0 0-16,0 0 15,0 0-15,53-8 16,30 0-16,16-4 0,-99 12 16,106-6-16,-5 3 15,-101 3-15,101 5 0</inkml:trace>
  <inkml:trace contextRef="#ctx0" brushRef="#br0" timeOffset="-19341.39">23961 6884 0,'0'0'0,"0"0"0,0 0 16,0 0-1,0 0-15,0 0 16,0 0-16,-8 32 0,-7 25 16,15-57-1,-11 78-15,-4 17 16,15-95-16,-11 97 0,2 1 16,9-98-16,0 0 15,6 90-15,-6-90 0,0 0 16,37 72-16,21-27 15,-58-45-15,79 22 16,1-15-16,-80-7 0,84-9 0,-10-11 16,-74 20-16,68-26 15,-68 26-15,0 0 0,74-32 16</inkml:trace>
  <inkml:trace contextRef="#ctx0" brushRef="#br0" timeOffset="-19109.66">24299 7249 0,'0'0'0,"0"0"0,0 0 16,0 0-16,0 0 15,0 0-15,-17 29 0,-3 28 0,-6 18 16,3 20-16,23-95 15,-17 112-15,17-112 16,0 0-16,-12 121 16,12-121-16,3 120 0</inkml:trace>
  <inkml:trace contextRef="#ctx0" brushRef="#br0" timeOffset="-18655.53">24801 7249 0,'0'0'0,"0"0"16,0 0-16,0 0 15,0 0-15,0 0 16,0 0-16,0 0 0,0 0 16,32 6-16,23 6 15,8 8-15,-2 6 0,-61-26 31,49 34-31,-49-34 0,48 43 16,-16 12-16,-32-55 16,18 54-16,-18 15 0,0-69 15,-11 69-15,-25 8 16,36-77-16,-45 81 0,45-81 16,-58 78-16,58-78 15,-46 56-15,46-56 0,-26 21 0,14-38 16,12 17-16,21-49 15</inkml:trace>
  <inkml:trace contextRef="#ctx0" brushRef="#br0" timeOffset="-18408.21">25418 7249 0,'0'0'0,"0"0"16,0 0-16,0 0 15,-32 26-15,-16 14 16,-7 15-16,3 8 16,52-63-1,-40 72-15,40-72 0,-27 81 16,27-81-16,-14 85 16,14 1-16,0-86 0,0 0 15,29 72-15,25-22 16,12-27-16,-66-23 0,84-3 15</inkml:trace>
  <inkml:trace contextRef="#ctx0" brushRef="#br0" timeOffset="-16904.61">26125 6638 0,'0'0'0,"0"0"0,0 0 15,0 0-15,0 0 16,0 0 0,0 0-16,0 0 15,0 0-15,0 0 16,0 0-16,-35 34 0,-13 23 15,-10 18-15,3 14 16,15 0-16,2 3 0,13 3 16,-1-3-16,13 0 15,8-3-15,8-9 0,12-2 0,1-7 16,-16-71-16,24 78 16,2-3-16,-26-75 15,34 63-15,6-8 0,-40-55 16,0 0-16,32 48 15</inkml:trace>
  <inkml:trace contextRef="#ctx0" brushRef="#br0" timeOffset="-16365.8">26207 7065 0,'0'0'0,"0"0"0,0 0 15,0 0-15,0 0 0,0 0 16,0 0-16,0 0 16,31-8-16,-31 8 0,64-23 15,-64 23-15,0 0 0,0 0 16,78-32-16,-78 32 0,0 0 15,0 0-15,74-20 16,-24 20-16,-50 0 16,0 0-16,16 23 0,-27 26 15,11-49-15,0 0 0,-26 57 16,26-57 0,0 0-16,-26 63 15,26-63-15,-11 55 0,25-14 16,-14-41-16,0 0 15,44 19-15,16-9 0,-60-10 16,69 14-16,-69-14 16,63 25-16,-63-25 15,0 0-15,0 0 0,46 46 0,-23 12 16,-23-58-16,-14 77 16,-24 7-16,-13-1 0,-10-2 15,61-81-15,0 0 0,-60 66 16,60-66-16,0 0 15,-61 43-15,61-43 16,-46 8-16,46-8 16,-32-26-16</inkml:trace>
  <inkml:trace contextRef="#ctx0" brushRef="#br0" timeOffset="-16002.55">26872 6764 0,'0'0'0,"0"0"0,0 0 0,0 0 16,0 0-16,30 20 15,16 23-15,3 11 0,-6 10 16,-11-1-16,-6-3 16,-6 9-16,-6 3 15,-14-72-15,11 80 0,-1 7 16,-5-2 0,-5 5-16,0-90 15,-8 98-15,-7-6 0,15-92 16,-29 95-16,29-95 15,-34 86-15,34-86 0,-29 65 16</inkml:trace>
  <inkml:trace contextRef="#ctx0" brushRef="#br0" timeOffset="-15432.25">27264 6513 0,'0'0'0,"0"0"15,0 0-15,0 0 0,0 0 16,0 0-16,0 0 16,0 0-16,29-8 0,-29 8 15,0 0-15,61-12 16,-61 12-16,0 0 0,75-8 16,-75 8-16,0 0 15,64 14-15,-64-14 0,28 29 0,-28-29 16,-14 55-16,14-55 15,0 0-15,0 0 16,-35 60-16,35-60 0,0 0 16,0 0-16,-23 52 0,23-52 15,0 0-15,12 34 16,28-11 0,-40-23-16,0 0 15,60 12-15,-60-12 0,0 0 16,0 0-16,62 9 15,-62-9-15,40 19 0,-25 16 16,-15-35-16,-15 51 16,15-51-16,-37 67 0,-25-1 15,62-66-15,-66 63 0,66-63 16,0 0-16,0 0 0,-66 54 16,6-10-16</inkml:trace>
  <inkml:trace contextRef="#ctx0" brushRef="#br0" timeOffset="-14783.9">28465 7077 0,'0'0'15,"0"0"-15,0 0 16,0 0 0,0 0-16,0 48 15,0-48-15,0 87 0,0 16 16,0-103-16,0 110 0,-6-10 16,6-100-16,0 0 15,0 0-15,-11 92 0,6-14 16,5-10-1</inkml:trace>
  <inkml:trace contextRef="#ctx0" brushRef="#br0" timeOffset="-14545.63">28237 7427 0,'0'0'16,"0"0"-16,0 0 15,0 0-15,0 0 0,34 0 16,30 0-16,-64 0 16,84 0-16,-84 0 0,98 0 0,-98 0 15,115 0-15</inkml:trace>
  <inkml:trace contextRef="#ctx0" brushRef="#br0" timeOffset="-12177.95">29795 7059 0,'0'0'0,"0"0"16,0 0-16,0 0 15,0 0-15,0 0 0,0 0 16,0 0-16,0 0 16,0 0-16,0 0 0,38-8 0,-38 8 15,0 0-15,0 0 16,72-9-16,9 6 0,-81 3 15,0 0-15,0 0 16,80 0-16,-80 0 0,57 20 16,-57-20-16,24 32 15,-24 2-15,-24 13 16,24-47-16,-31 52 16,31-52-16,0 0 15,0 0-15,-35 54 0,35-54 16,0 0-16,0 0 15,-17 49-15,17-49 0,0 0 16,9 34-16,-9-34 0,32 26 16,-32-26-16,0 0 0,55 35 15,-55-35-15,0 0 0,54 39 16,-54-39-16,0 0 16,43 58-16,-43-58 15,20 67-15,-20-67 0,-11 79 16,-21-3-16,-20-4 15,52-72 1,-63 60-16,-1-8 0,64-52 16,0 0-16,-66 36 15,66-36-15,0 0 0,-52 18 16,52-18-16,-29-8 16,24-25-16</inkml:trace>
  <inkml:trace contextRef="#ctx0" brushRef="#br0" timeOffset="-11708">30403 6606 0,'0'0'15,"0"0"-15,0 0 16,0 0-16,0 0 0,0 0 16,0 0-16,0 0 0,0 26 15,0 23-15,0-49 0,0 0 16,3 69-16,-3-69 16,5 81-16,-5-81 15,0 0-15,0 0 0,24 68 16,-24-68-16,44 55 15,-44-55-15,66 33 16,12-30-16,-78-3 16,83-20-16,-83 20 15,0 0-15,0 0 0,69-25 16,-69 25-16,0 0 0,52-43 16</inkml:trace>
  <inkml:trace contextRef="#ctx0" brushRef="#br0" timeOffset="-11507.51">30680 6881 0,'0'0'0,"0"0"16,0 0-16,0 0 15,0 0-15,0 0 16,0 0-16,-8 26 16,8-26-1,-8 52-15,-7 17 0,15-69 16,0 0-16,-9 75 15,12 5-15,8-8 0,-11-72 16,26 63-16</inkml:trace>
  <inkml:trace contextRef="#ctx0" brushRef="#br1" timeOffset="-5758.2">18647 8812 0,'0'0'0,"0"0"0,0 0 16,0 0-16,0 0 16,0 0-16,39 3 15,24 8-15,11 2 0,-74-13 16,84 13-16,-84-13 15,0 0-15,87 17 16</inkml:trace>
  <inkml:trace contextRef="#ctx0" brushRef="#br1" timeOffset="-5595.45">18841 9206 0,'0'0'16,"0"0"-1,0 0-15,0 0 16,0 0-16,0 0 16,46 0-16,32 0 15,17 0-15,9 0 0</inkml:trace>
  <inkml:trace contextRef="#ctx0" brushRef="#br1" timeOffset="-4778.07">19611 8700 0,'0'0'0,"0"0"16,0 0 0,0 0-16,26-5 15,26 1-15,-52 4 16,69 9-16,-69-9 15,70 29-15,-70-29 0,58 57 16,-18 15-16,-40-72 0,18 81 16,-22 6-16,-10-2 15,-15-2-15,29-83 0,-43 75 0,-1-5 16,44-70-16,0 0 16,0 0-16,-49 51 15,20-23-15,17-24 16,9-25-16,16-16 0,6-6 15</inkml:trace>
  <inkml:trace contextRef="#ctx0" brushRef="#br1" timeOffset="-4539.83">20240 8725 0,'0'0'0,"0"0"16,0 0-16,0 0 15,-29 24-15,-19 22 0,-7 20 16,55-66-16,-50 78 0,50-78 16,-22 71-16,22-7 15,22-12-15,-22-52 0,44 39 16,-44-39-16,61 32 16,8-9-16,-69-23 15,66 9-15,-9-15 0</inkml:trace>
  <inkml:trace contextRef="#ctx0" brushRef="#br1" timeOffset="-4223.45">20490 8246 0,'0'0'0,"0"0"15,0 0-15,0 0 0,0 0 0,0 0 16,0 0-16,0 0 16,0 0-16,18 32 15,20 22-15,-38-54 16,0 0-16,40 67 0,-40-67 15,50 72-15,-1-18 16,-49-54 0,61 35-16,-61-35 0,69 11 15,11-19-15</inkml:trace>
  <inkml:trace contextRef="#ctx0" brushRef="#br1" timeOffset="-4007.34">20802 8436 0,'0'0'0,"0"0"16,0 0-16,0 0 15,0 0 1,0 0-16,7 41 15,7 21-15,-14-62 0,26 72 16,6 3-16</inkml:trace>
  <inkml:trace contextRef="#ctx0" brushRef="#br1" timeOffset="-3590.77">21461 8961 0,'0'0'16,"0"0"-16,0 0 15,0 44-15,0-44 0,0 80 16,0-80-16,-9 95 0,0 8 16,9-103-16,-11 95 15</inkml:trace>
  <inkml:trace contextRef="#ctx0" brushRef="#br1" timeOffset="-3405.9">21264 9309 0,'0'0'0,"0"0"16,0 0-16,0 0 16,0 0-16,0 0 0,39-6 15,24 0-15,23 4 16,-86 2-16,107-12 0</inkml:trace>
  <inkml:trace contextRef="#ctx0" brushRef="#br1" timeOffset="-568.71">22187 8720 0,'0'0'16,"0"0"-16,0 0 16,0 0-16,0 0 15,0 0-15,0 0 16,0 0-16,0 40 15,0 29 1,0-69-16,-8 98 0,-1 17 16,-3-6-16,12-109 15,-5 109-15,5-109 0,0 98 16,0-98-16,12 69 16,-12-69-16,14 31 15</inkml:trace>
  <inkml:trace contextRef="#ctx0" brushRef="#br1" timeOffset="-165.81">22464 8781 0,'0'0'0,"0"0"16,0 0-1,0 0-15,0 0 0,0 0 16,0 0 0,0 0-16,29-18 15,-29 18-15,49-22 0,-49 22 16,0 0-16,0 0 0,55-18 16,-8 20-16,-13 31 0,-22 6 15,-17 16-15,-13 6 0,-15 5 16,-1 3-16,34-69 15,-40 80-15,40-80 16,-36 83-16,36-83 0,-22 81 16,22-81-16,0 0 0,0 72 15,25-23-15,22-21 16,-47-28-16,63 12 0,4-18 16,-67 6-16,81-25 15</inkml:trace>
  <inkml:trace contextRef="#ctx0" brushRef="#br1" timeOffset="188.28">23024 9082 0,'0'0'0,"0"0"0,0 0 15,0 0-15,0 0 16,0 0-16,0 0 16,0 0-1,32 6-15,-32-6 0,0 0 16,51 29-16,-51-29 15,0 0-15,0 0 0,47 57 16,-15 12-16,-32-69 16,2 72-16,-17-6 0,-10-3 15,25-63-15,-38 55 16,38-55-16,0 0 0,0 0 0,-29 20 16,7-32-16</inkml:trace>
  <inkml:trace contextRef="#ctx0" brushRef="#br1" timeOffset="388.76">23471 9003 0,'0'0'0,"0"0"16,0 0-16,0 0 16,-31 25-16,-12 24 15,-10 14-15,6 14 16,47-77-16,-31 75 15,31-75 1,-3 69-16,26-8 0,9-28 16,13-10-16,0-23 15,2-20-15</inkml:trace>
  <inkml:trace contextRef="#ctx0" brushRef="#br1" timeOffset="1159.16">23766 8517 0,'0'0'0,"0"0"16,0 0-16,0 0 0,0 0 0,0 0 16,0 0-1,0 0-15,34-7 16,-34 7-16,0 0 0,66 0 16,-66 0-16,0 0 0,64 4 15,-64-4-15,0 0 16,31 17-16,-31-17 0,3 34 0,-26 12 15,23-46-15,0 0 16,0 0-16,-32 52 16,32-52-16,0 0 0,-22 40 15,22-40-15,0 29 16,16-15-16,-16-14 0,0 0 31,41 5-31,-41-5 0,0 0 16,49 16-16,-49-16 15,0 0-15,43 25 0,-43-25 16,17 43-16,-22 6 16,-18 0-16,-9 3 0,32-52 15,-49 43-15,-5-11 16,-7-10-16</inkml:trace>
  <inkml:trace contextRef="#ctx0" brushRef="#br1" timeOffset="1459.9">24562 8941 0,'0'0'0,"0"0"0,0 0 16,0 0-1,0 0-15,-7 46 16,7-46-16,-5 92 0,5-92 16,-11 121-16,11-121 0,0 0 15,0 0-15,-10 115 16,5-20-16</inkml:trace>
  <inkml:trace contextRef="#ctx0" brushRef="#br1" timeOffset="1638.28">24403 9272 0,'0'0'0,"0"0"0,0 0 15,0 0-15,0 0 16,43 0-16,26 0 16,24 0-16,4-7 15,-6 2-15</inkml:trace>
  <inkml:trace contextRef="#ctx0" brushRef="#br1" timeOffset="4729.58">25447 8505 0,'0'0'16,"0"0"-16,0 0 16,0 0-16,0 0 0,0 0 15,0 0-15,0 0 16,0 0-16,0 0 15,0 0-15,0 0 16,0 0-16,0 0 0,0 0 0,0 0 16,0 0-16,0 0 15,0 0-15,0 0 0,0 0 16,0 0-16,0 0 0,0 0 16,-20 28-16,20-28 15,-23 58-15,23-58 16,-26 74-1,26-74-15,-29 76 0,29-76 16,0 0-16,-21 68 16,21-68-16,0 0 0,-8 52 15,8-52-15,0 0 16,6 26-16,-6-26 0,0 0 16,28 10-16,-28-10 15,0 0-15,47 0 0,-47 0 0,0 0 16,0 0-16,66 4 15,1 8-15,-67-12 0,0 0 16,66 31-16,-16 18 16,-50-49-16,29 64 15,-29-64-15,2 74 0,-2-74 16,-15 80 0,-16-8-16,-9-6 15,40-66-15,0 0 0,-43 55 16,-9-18-16,52-37 15,-53 17-15,4-20 0,0-8 16</inkml:trace>
  <inkml:trace contextRef="#ctx0" brushRef="#br1" timeOffset="4967.83">25511 8628 0,'0'0'0,"0"0"0,0 0 15,0 0-15,0 0 16,0 0-16,0 0 16,0 0-16,41-9 15,25-1-15,-66 10 0,80-16 16,-80 16-16,89-14 15</inkml:trace>
  <inkml:trace contextRef="#ctx0" brushRef="#br1" timeOffset="5384.18">26085 8542 0,'0'0'0,"0"0"15,0 0-15,0 0 16,0 0-16,0 0 16,-6 29-16,0 37 0,6-66 15,0 0-15,-2 88 0,2-88 16,0 0-16,2 101 0,-2-101 16,12 92-16,14-20 15,5-31-15,13-18 0,11-17 16,6-15-16,-7-14 15,-54 23-15,0 0 0,64-32 16,5-3 0</inkml:trace>
  <inkml:trace contextRef="#ctx0" brushRef="#br1" timeOffset="5615.92">26342 8772 0,'0'0'0,"0"0"15,0 0-15,0 0 16,0 0-16,0 0 16,0 43-16,-6 29 0,6 20 15,0-92-15,0 0 0,0 100 16,6-2-16,-6-98 0,17 101 15</inkml:trace>
  <inkml:trace contextRef="#ctx0" brushRef="#br1" timeOffset="6070.26">26647 8904 0,'0'0'0,"0"0"0,0 0 15,0 0-15,0 0 16,0 0-16,0 0 16,0 0-16,32 14 0,23 7 15,8 11-15,-63-32 16,0 0-16,0 0 0,58 37 15,-17 9-15,-41-46 0,20 49 16,-20-49-16,6 48 0,-23 1 16,17-49-16,0 0 15,-30 49-15,-8-3 16,38-46-16,0 0 0,-35 31 16,35-31-16,-28 6 15,28-6-15,-6-20 0</inkml:trace>
  <inkml:trace contextRef="#ctx0" brushRef="#br1" timeOffset="6333.24">27141 8873 0,'0'0'15,"0"0"-15,0 0 16,0 0-16,-29 28 0,-20 12 15,49-40-15,-49 64 16,49-64-16,-40 69 16,40-69-16,0 0 0,-12 63 15,27-14-15,-15-49 0,37 37 16,12-11-16,12-15 16,-61-11-16,66 0 0,3-8 15</inkml:trace>
  <inkml:trace contextRef="#ctx0" brushRef="#br1" timeOffset="6872.24">27449 8352 0,'0'0'0,"0"0"0,0 0 15,0 0-15,0 0 0,31 0 16,-31 0-16,0 0 15,0 0-15,50 6 16,-50-6-16,40 15 0,-40-15 16,18 46-16,-18-46 15,-13 63-15,-15 6 0,-10-3 0,38-66 16,0 0-16,0 0 16,-26 57-16,26-57 15,0 0-15,3 46 0,-3-46 16,41 23-16,23-17 15,11-12-15,-75 6 0,78-8 16,2 2 0</inkml:trace>
  <inkml:trace contextRef="#ctx0" brushRef="#br1" timeOffset="7351.08">28341 8720 0,'0'0'16,"0"0"-16,0 0 15,0 0-15,0 0 0,0 0 16,0 0-16,0 0 16,-8 47-16,8-47 0,0 0 15,-12 82-15,-8 19 0,20-101 16,0 0-16,0 0 16,-16 107-16,16-107 0,0 0 15,0 0-15,-8 80 16,13-23-16</inkml:trace>
  <inkml:trace contextRef="#ctx0" brushRef="#br1" timeOffset="7573.7">28110 8990 0,'0'0'0,"0"0"0,0 0 16,0 0-16,0 0 16,0 0-16,43 3 15,32-6-15,18-5 0,0-6 16,-93 14-16,103-18 0</inkml:trace>
  <inkml:trace contextRef="#ctx0" brushRef="#br1" timeOffset="9424.69">28926 8505 0,'0'0'0,"0"0"15,0 0 1,0 0-16,0 0 16,0 0-16,0 0 15,0 0-15,0 0 16,0 0-16,0 31 0,0-31 15,3 70-15,-3-70 0,6 97 16,-6-97-16,3 112 16,-3 6-16,0-118 0,-7 109 0,2 0 15,5-109-15,0 0 16,0 0-16,0 98 16</inkml:trace>
  <inkml:trace contextRef="#ctx0" brushRef="#br1" timeOffset="9925.93">29400 8628 0,'0'0'16,"0"0"-16,0 0 0,0 0 15,0 0-15,0 0 16,0 0-16,0 0 0,0 0 16,0 0-16,-32 21 15,-17 19-15,-3 12 0,52-52 16,-52 74-16,52-74 16,-28 82-16,4 11 0,24-93 0,-5 84 15,16-12-15,12-15 16,-23-57-16,43 40 0,12-18 15,-55-22-15,66 7 16,-66-7-16,76-9 0,4-19 16,-80 28-16,83-41 15,-11-18 1,-72 59-16,62-75 0,-16-11 16,-46 86-16,0 0 15,20-99-15,-20 99 0,0 0 16,-11-92-16,11 92 15,-40-66-15,-19 29 0,-13 17 16,72 20-16,-73-6 16,2 17-16,71-11 0,-61 24 0,61-24 15,0 0-15,0 0 16,-40 40-16,17 5 0</inkml:trace>
  <inkml:trace contextRef="#ctx0" brushRef="#br1" timeOffset="10342.56">29865 8821 0,'0'0'0,"0"0"16,0 0-16,0 0 0,0 0 15,0 0-15,28 5 16,-28-5-16,54 13 0,-54-13 16,0 0-16,0 0 15,67 30-15,-67-30 0,57 46 16,-57-46-16,0 0 16,0 0-1,36 62-15,-36-62 0,0 0 16,0 0-16,16 59 15,-16-59-15,0 0 0,0 0 16,3 43-16,-3-43 16,0 0-16,0 0 0,-8 21 15,8-21-15,0 0 16,0 0-16,-6 6 0,6-6 0,0 0 16,0 0-16,-5-3 15,5 3-15,0 0 0,0 0 16,0 0-16,-7-3 0,-7-4 15</inkml:trace>
  <inkml:trace contextRef="#ctx0" brushRef="#br1" timeOffset="11213.23">30195 8545 0,'0'0'0,"0"0"15,0 0-15,0 0 16,0 0-16,0 0 0,0 0 15,0 0-15,0 0 0,-37 12 16,37-12-16,-58 25 16,58-25-16,0 0 0,0 0 15,-63 37-15,63-37 16,-54 49-16,54-49 0,-26 52 16,26-52-1,-3 49-15,3-49 16,19 52-16,13-12 0,-32-40 15,47 40-15,4 0 16,-51-40-16,0 0 0,0 0 16,52 38-16,-8 11 15,-44-49-15,29 49 0,-29-49 16,0 0-16,0 0 0,14 51 16,-14-51-16,0 0 0,0 0 15,8 46-15,-8-46 0,0 0 16,0 0-16,-8 35 15,8-35-15,0 0 0,-24 20 16,24-20-16,0 0 16,0 0-16,-31 12 0,31-12 0,0 0 15,-35-3-15,1-24 16,34 27-16,-15-34 0,15 34 16,-8-40-16,8 40 15,0 0-15,0 0 0,-3-52 16,11 3-16,-8 49 15,0 0 1,0 0-16,18-57 0,-18 57 16,29-50-16,5-4 15,-34 54-15,0 0 0,0 0 16,35-57-16,-35 57 16,0 0-16,0 0 15,43-58-15,-43 58 0,0 0 16,35-51-16,-35 51 0,0 0 15,19-49-15,-19 49 0,0 0 16,0 0-16,-2-38 0,2 38 16,0 0-16,0 0 0,-29-29 15,29 29-15,0 0 16,0 0-16,-40-19 16,40 19-1,-47-9-15,47 9 0,0 0 16,-37 0-16</inkml:trace>
  <inkml:trace contextRef="#ctx0" brushRef="#br1" timeOffset="12030.8">30525 8904 0,'0'0'0,"0"0"15,0 0-15,0 0 16,0 0-16,0 0 15,0 0-15,0 0 0,0 0 16,0 0-16,0 0 16,0 0-1,34 6-15,-34-6 0,55 23 16,-55-23-16,0 0 16,50 44-16,-50-44 0,26 56 15,-24 8-15,-2-64 16,-20 57-16,-17 3 0,37-60 15,-39 60-15,5-16 16,34-44-16,-22 17 0,22-17 0,0 0 16,-10-6-16,20-17 15</inkml:trace>
  <inkml:trace contextRef="#ctx0" brushRef="#br1" timeOffset="12246.9">30917 8846 0,'0'0'16,"0"0"-16,0 0 16,0 0-16,0 0 0,0 0 15,-32 15-15,32-15 16,-40 40-16,40-40 0,-35 54 16,15 13-1,20-67-15,0 0 16,0 71-16,0-71 0,0 0 15,35 70-15,-35-70 16,0 0-16,74 51 16</inkml:trace>
  <inkml:trace contextRef="#ctx0" brushRef="#br1" timeOffset="12732.55">31652 8873 0,'0'0'0,"0"0"15,0 0-15,0 0 16,0 28-16,0-28 0,0 54 31,6 22-31,-6-76 0,0 0 16,0 0-16,14 86 0</inkml:trace>
  <inkml:trace contextRef="#ctx0" brushRef="#br1" timeOffset="12948.68">31479 8996 0,'0'0'0,"0"0"16,0 0-1,0 0-15,0 0 16,38 0-16,25-9 0,15 1 16,-78 8-16,90-11 15,-90 11-15,101-15 0</inkml:trace>
  <inkml:trace contextRef="#ctx0" brushRef="#br1" timeOffset="14019.9">32608 8461 0,'0'0'16,"0"0"-16,0 0 15,0 0-15,0 0 0,0 0 0,-26-16 16,26 16-16,-50-23 15,-8 8-15,-5 12 0,17 24 16,-6 8-16,52-29 0,-43 39 16,43-39-16,-37 52 15,37-52-15,0 0 0,-10 48 16,10-48-16,0 0 0,26 47 0,-26-47 16,61 40-16,2 0 15,13 0-15,-76-40 0,0 0 16,0 0-16,70 40 15,-70-40-15,60 52 0,-60-52 16,0 0-16,32 58 16,-29 0-16,-22-4 15,-16 1-15,-7-10 16,42-45-16,-53 27 0,53-27 16,-54 16-16,54-16 15,-49-5-15,49 5 0,-31-29 16,13-17-16,18 46 0,0-71 15,0 71-15,14-85 16,13-5-16,-27 90 0,0 0 0,36-98 16,-36 98-16,32-90 0,6 7 15,5 5-15</inkml:trace>
  <inkml:trace contextRef="#ctx0" brushRef="#br1" timeOffset="14235.99">32895 8445 0,'0'0'0,"0"0"0,0 0 15,0 0-15,0 45 0,0 39 16,4 22-16,-4 6 15,0 6-15,0-118 0,-12 129 16</inkml:trace>
  <inkml:trace contextRef="#ctx0" brushRef="#br1" timeOffset="14467.72">33278 8635 0,'0'0'0,"0"0"0,0 0 16,7 36-16,18 34 15,-4 18-15,6 16 16,1 5-16</inkml:trace>
  <inkml:trace contextRef="#ctx0" brushRef="#br1" timeOffset="15507.64">33248 8821 0,'0'0'16,"0"0"-16,0 0 15,0 0-15,0 0 0,0-29 16,0 29-16,0 0 0,0 0 16,5-38-16,-5 38 0,0 0 15,0 0-15,3-37 16,-3 37-1,1-17-15,-1 17 0,-30-3 16,-5 20-16,35-17 0,0 0 16,0 0-16,-36 24 0,29-13 15,7-11-15,0 0 16,21-14-16,28-12 0,-49 26 16,0 0-16,0 0 15,66-23-15,-66 23 0,0 0 0,0 0 16,54-18-16,-54 18 15,37 0-15,-37 23 0,0-23 16,0 0-16,-25 38 0,-20 7 16,45-45-16,0 0 15,0 0-15,-50 41 0,21-13 16,29-28 0,0 0-16,-2 9 0,2-9 15,31-6-15,-31 6 16,0 0-16,0 0 0,43-7 15,-43 7-15,0 0 0,0 0 16,20 0-16,-20 0 0,-6 22 16,6-22-16,0 0 0,0 0 15,-33 34-15,33-34 0,-23 34 16,23-34-16,0 0 0,0 0 16,-9 26-16,9-26 0,26 19 15,-26-19-15,0 0 16,0 0-16,45 5 0,-45-5 15,0 0-15,64 6 0,-64-6 16,57 8-16,-21 7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96.20958" units="1/cm"/>
          <inkml:channelProperty channel="Y" name="resolution" value="344.9158" units="1/cm"/>
          <inkml:channelProperty channel="T" name="resolution" value="1" units="1/dev"/>
        </inkml:channelProperties>
      </inkml:inkSource>
      <inkml:timestamp xml:id="ts0" timeString="2022-03-23T09:37:20.04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2955 8812 0,'0'0'15,"0"0"-15,0 0 16,-34-20-16,-27-3 16,-18-5-16,-11 4 15,-5 7-15,0 6 0,-5 8 16,100 3-16,-106 3 16,-10 3-16,116-6 0,-128 11 15,5 21-15,7 2 16,14 0-16,-4 18 15,106-52-15,-96 57 0,-4 13 16,100-70-16,-89 75 0,16 11 16,73-86-16,-54 97 15,14 1-15,25-6 0,10-3 16,13 0-16,18-3 0,11 0 0,6-11 16,16 0-16,9-7 15,16-13-15,6-12 0,17-6 16,19 7-16,1-7 15,9-8-15,8-14 0,6-11 16,3-4-16,5 0 16,-5-4-1,-1-2-15,0-9 16,0-5-16,-8 3 0,3 3 16,1-15-16,-6-4 15,-5 0-15,-7-8 0,-9 4 16,-5-15-16,-116 52 15,113-49-15,-4-11 16,-14 2-16,-17 2 0,-12-5 0,-66 61 16,58-69-16,-15-6 15,-2-6-15,-41 81 0,22-88 16,-6-7-16,-16 6 16,-16-1-16,-10 11 15,-8 4-15,-12 5 0,-12 10 16,-5 5-1,-15 7-15,-5 5 16,-6 5-16,-6 10 16,-10 2-16,4 3 0,-9 6 15,-2 3-15,-1-10 0,-2 13 16,0 0-16,-1 8 16,0-4-16,1 2 15,6 5-15,-6 3 0,-4 6 0,10 8 16,-9 8-16,0 7 15,1 3-15,9 2 0,-2-5 16,6 8-16,-7 6 16,111-46-16,-111 42 0,-8 23 15,119-65-15,-120 62 0,7 2 16,15 4-16,8-8 0,90-60 16,-83 61-16,10 2 15,73-63-15,0 0 0,-55 73 16,15 6-16,40-79 15,0 0-15,-17 72 0,23-6 16</inkml:trace>
  <inkml:trace contextRef="#ctx0" brushRef="#br0" timeOffset="10022.93">4149 11516 0,'0'0'15,"0"0"-15,0 0 16,0 0-16,0 0 16,0 0-1,0 0-15,0 0 16,0 0-16,0 0 0,0 0 16,-39-6-16,39 6 0,-66-9 15,66 9-15,-92-7 16,92 7-16,-109-9 15,-3 2-15,3 5 0,0-5 16,9 0-16,2 0 0,6 5 16,3-1-16,-4 0 0,-2 3 15,-1 0-15,-2 3 16,0 2-16,98-5 0,-106 9 16,-7 5-16,4 2 15,-1 6-15,9 7 0,7-3 16,3-1-16,5-7 0,2 11 15,9 7-15,4 2 0,1-1 16,70-37-16,-75 49 16,75-49-16,-79 52 15,10 11-15,69-63 0,-57 67 16,12-2-16,45-65 0,-55 76 31,55-76-31,-56 88 0,56-88 16,-49 93-16,15-2 0,34-91 15,-22 95-15,22-95 0,-16 95 16,19-8-16,13-11 16,17-13-16,2 4 15,7-7-15,13-6 0,6-2 16,13-5-16,5 4 0,3-8 0,-82-43 16,95 49-16,8 3 15,4-4-15,8-4 16,-115-44-16,126 31 0,14-11 15,-4-2-15,-4-10 0,-5 0 16,-6-2-16,-7-6 16,3-3-1,1 3-15,-118 0 0,130-7 16,3-11-16,-7 0 16,-8-7-16,-2-1 15,-116 26-15,124-23 0,5-6 16,-5-3-16,-8 1 15,-6-6-15,-110 37 0,110-43 16,-9 0-16,-101 43 0,103-52 16,-103 52-16,93-55 0,-12-9 15,-81 64-15,77-65 16,-11-2-16,-66 67 16,58-68-16,-11-4 0,-18 0 15,-29 72-15,20-72 16,-8-3-1,-12 75-15,3-86 16,-6 0-16,3 86 0,-15-89 16,15 89-16,-29-86 0,-4 8 15,-9 4-15,-11 16 16,-2 5-16,-5 11 0,-6 5 16,-6 0-16,-6 2 15,78 35-15,-95-37 0,-14 11 16,109 26-16,-128-20 15,-2-3-15,6 5 0,12-7 16,15-1-16,13 3 16</inkml:trace>
  <inkml:trace contextRef="#ctx0" brushRef="#br0" timeOffset="28933.71">405 15386 0,'0'0'0,"0"0"0,0 0 15,0 0-15,29 3 16,-29-3-16,0 0 15,0 0-15,40 5 0,-40-5 16,0 0-16,0 0 0,72 9 16,-72-9-16,0 0 15,0 0 1,76 9-16,-76-9 0,0 0 16,0 0-16,62 6 0,-62-6 15,0 0-15,0 0 16,43 5-16,-43-5 0,0 0 15,0 0-15,44 3 16,-44-3-16,50 0 0,-50 0 16,0 0-16,0 0 0,45-3 0,-45 3 15,0 0-15,32 8 16,-32-8-16,12 16 16</inkml:trace>
  <inkml:trace contextRef="#ctx0" brushRef="#br0" timeOffset="29388.03">833 15188 0,'0'0'0,"0"0"0,0 0 16,0 0-16,0 0 15,0 0-15,0 0 16,0 0-16,0 0 0,0 0 16,0 0-16,0 0 0,0 0 15,23 6-15,-23-6 0,36 19 16,-36-19-16,0 0 0,43 37 15,-43-37-15,0 0 16,29 47-16,-29-47 0,0 0 16,15 54-16,-15-54 15,0 0 1,0 0-16,5 49 0,-5-49 16,-22 40-16,22-40 15,0 0-15,0 0 0,-38 43 16,38-43-16,0 0 15,0 0-15,-37 30 0,37-30 16,-21 14-16</inkml:trace>
  <inkml:trace contextRef="#ctx0" brushRef="#br0" timeOffset="29967.26">474 17133 0,'0'0'0,"0"0"0,0 0 16,0 0-16,0 0 15,0 0-15,0 0 16,0 0-16,0 0 0,0 0 15,32 5-15,29 10 0,14 11 16,-75-26-16,0 0 16,88 23-16,-88-23 0,0 0 0,0 0 15,84 23-15,-84-23 0,0 0 16,0 0-16,71 14 16,-71-14-16,0 0 0,0 0 15,50 6-15,-9-24 16</inkml:trace>
  <inkml:trace contextRef="#ctx0" brushRef="#br0" timeOffset="30352.58">951 17063 0,'0'0'15,"0"0"-15,0 0 16,0 0-16,0 0 16,0 0-16,0 0 15,0 0-15,0 0 16,0 0-16,28 14 0,18 11 16,-46-25-1,0 0-15,49 49 0,-49-49 16,0 0-16,0 0 15,42 48-15,-42-48 0,0 0 16,0 0-16,29 46 16,-22-12-16,-25-14 0,18-20 15,0 0-15,0 0 16,-37 21-16,37-21 0,-60 14 0,60-14 16,0 0-16,0 0 15,-58 9-15,58-9 0,0 0 16,-32 5-16,25-2 0,22-6 15</inkml:trace>
  <inkml:trace contextRef="#ctx0" brushRef="#br0" timeOffset="74152.98">22038 7548 0,'0'0'0,"0"0"16,0 0-16,0 0 16,32 6-16,-32-6 0,63 14 15,-63-14-15,83 25 16,1 17-16,-84-42 0,72 45 15,-72-45-15,57 63 16,-57-63-16,50 70 16,-50-70-16,40 71 0,-14 4 15,-26-75 1,15 72-16,-13 3 16,-2-75-16,-17 80 0,-18 6 15,-7 0-15,-2-6 16,-8-4-16,52-76 0,-49 68 15,-3-4-15,52-64 16,0 0-16,0 0 16,-43 57-16,43-57 0,-26 48 0</inkml:trace>
  <inkml:trace contextRef="#ctx0" brushRef="#br0" timeOffset="74516.2">22932 7660 0,'0'0'0,"0"0"0,0 0 15,0 0-15,0 0 16,-41 17-16,41-17 16,-66 48-16,-14 26 15,-1 11-15,81-85 0,-76 101 16,15-4-16,15-5 16,20-3-1,26-89-15,-2 78 16,22-9-16,-20-69 0,37 58 15,18-12-15,-55-46 16,69 28-16,7-10 16,2-13-16,-78-5 0,69 0 15</inkml:trace>
  <inkml:trace contextRef="#ctx0" brushRef="#br0" timeOffset="74939.28">23388 8168 0,'0'0'0,"0"0"16,0 0-16,0 0 0,0 0 15,0 0-15,31 0 16,-31 0-16,70 0 0,-70 0 16,0 0-16,92-8 15,-92 8-15,98-11 0,3-3 16,-101 14-16,86-7 0,-5 14 31</inkml:trace>
  <inkml:trace contextRef="#ctx0" brushRef="#br0" timeOffset="75302.5">24365 7531 0,'0'0'0,"0"0"0,0 0 15,0 0-15,0 0 16,0 0-1,0 0 1,0 0-16,0 0 0,0 43 16,-8 32-16,8-75 15,-8 94-15,-2 7 0,17-12 16,-7-89-16,14 86 16</inkml:trace>
  <inkml:trace contextRef="#ctx0" brushRef="#br0" timeOffset="75641">24126 8445 0,'0'0'0,"0"0"0,0 0 0,0 0 16,0 0-16,36-9 15,27-8 1,11-6-16,5-6 0,-8-9 15,-5 4-15,-66 34 0,0 0 16,79-32-16</inkml:trace>
  <inkml:trace contextRef="#ctx0" brushRef="#br0" timeOffset="76019.57">24331 8609 0,'0'0'0,"0"0"16,0 0-16,0 0 16,0 0-16,29-23 15,20-18-15,-49 41 16,0 0-16,61-40 0,-2 14 0,-59 26 15,47-2-15,-47 2 16,23 10 0,-26 25-16,3-35 15,-26 52-15,-20 20 16,-5 5-16,51-77 0,-50 89 16,50-89-16,0 0 15,0 0-15,-40 83 0,40-83 0,0 0 16,-12 66-16,30-19 15,19-27-15,10-29 16,4-14-16,4-2 0,2-7 16,-57 32-16,58-47 15</inkml:trace>
  <inkml:trace contextRef="#ctx0" brushRef="#br0" timeOffset="76404.93">24877 7358 0,'0'0'0,"0"0"0,0 0 15,0 0-15,0 0 16,31 26-16,21 23 16,-52-49-16,69 81 15,6 11-15,-15 5 0,-13 4 16,-15-3-16,-3-4 0,-16 3 15,-7 7-15,-6 5 0,-17 7 16,-12 7-16,-12 3 16,-4 0-16</inkml:trace>
  <inkml:trace contextRef="#ctx0" brushRef="#br0" timeOffset="76990.82">21939 7125 0,'0'0'0,"0"0"16,0 0-1,0 0-15,-26 29 16,-9 29-16,-8 17 16,-2 8-16,4 15 15,3 2-15,-2 9 0,11 18 16,1 7-16,4 19 16,13 2-16,8-5 15,3-150-15,9 149 0,-9-149 0,23 141 16,-1-15-16,2-16 15</inkml:trace>
  <inkml:trace contextRef="#ctx0" brushRef="#br0" timeOffset="79395.78">25511 6942 0,'0'0'0,"0"0"15,0 0-15,0 0 16,0 0-16,0 0 16,0 0-16,0 0 15,0 0-15,0 0 16,-8 37-16,-4 29 16,12-66-16,0 0 0,-15 77 15,15-77-15,0 0 0,0 0 16,-9 73-16,9-73 15,15 54-15,17-33 0,-32-21 16,0 0-16,0 0 0,52 3 16,-52-3-16,63 0 0,-63 0 15,0 0-15,58 5 16,-58-5-16,52 26 16,-52-26-16,0 0 0,35 37 15,-22 9-15,-18 9 0,-21 8 31,26-63-31,-46 56 0,-12 5 16,58-61-16,0 0 0,-63 49 16,-9-17-16,72-32 15,-82 35-15</inkml:trace>
  <inkml:trace contextRef="#ctx0" brushRef="#br0" timeOffset="79611.9">25441 6870 0,'0'0'0,"0"0"16,0 0 0,0 0-16,0 0 15,26-9-15,27-5 16,-53 14-16,75-16 0,17-9 15,-92 25-15,118-33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3:04.120"/>
    </inkml:context>
    <inkml:brush xml:id="br0">
      <inkml:brushProperty name="width" value="0.04997" units="cm"/>
      <inkml:brushProperty name="height" value="0.04997" units="cm"/>
    </inkml:brush>
  </inkml:definitions>
  <inkml:trace contextRef="#ctx0" brushRef="#br0">7 185 10634,'0'0'0,"-1"-3"4417,0 1-3321,-2-2-368,2 1-176,1 3-128,2 0-40,-2 0-384,12 0 384,-8 0 73,14-2 95,-18 2-552,15-3 640,-2 0 72,1 1-80,-14 2-632,13-3 616,1-1-112,1 0-104,-15 4-400,17-4 369,0 0-113,-2 4-8,0 0-48,-2 0-72,-1 0 8,-12 0-136,10 0 128,-6 3-32,6 1 24,-10-4-120,3 5 88,0 6-32,-1-7 0,-2-4-56,3 13 80,-3-8 8,0 9-32,0-14-56,-1 11 72,-2-1-64,-1 2 8,4-12-16,-10 12 32,6-1-64,-7 2 64,11-13-32,-10 14 8,-2-3-16,0 1 32,12-12-24,-11 13-16,0-1 64,6 0-64,5-12 16,-15 10 24,10-5-24,-6 7-56,11-12 56,-3 4 48,0 6-104,2-6 40,1-4 16,0 4 16,0 7-72,4-10 24,-4-1 32,10 4-40,-6 1-16,11-1 56,-15-4 0,4 5 16,13-1-48,-6 0 16,-11-4 16,15 11 0,0-7-8,-2 1 48,-13-5-40,16 10 24,-4-6-24,1 7 16,-13-11-16,13 3 32,-3 11-8,-6-11 8,-4-3-32,12 6 64,-9 5-8,-1-7 64,-2-4-120,4 11 112,-1-7 16,-3 6 56,0-10-184,0 4 208,-1 7 56,-3-8-8,-8 9 32,12-12-288,-4 4 264,-8 9-40,2-9-8,10-4-216,-11 5 152,-2 6-24,1-9 25,12-2-153,-11 4 88,-1 2 0,0-3 16,12-3-104,-13 4 72,-1 0 8,2 0-40,12-4-40,-13 3 0,1-2 16,2 0-16,10-1 0,-12 2-32,7-2 48,-6 0-88,11 0 72,-2 0-168,-2 0-96,0 0-177,4 0 441,-1 0-672,-1 0-296,2-3-344,0 3 1312,0-2-1705,0-1-455,3 0-369,-3 3 2529,2-2-3320,2-2-5954,-4 4 9274</inkml:trace>
  <inkml:trace contextRef="#ctx0" brushRef="#br0" timeOffset="1003">544 269 15979,'0'0'0,"-1"-4"1624,1 4-1624,-3-4 1064,-1 0-207,0 1-97,4 3-760,-2 0 744,-2 0-56,1 0-32,3 0-656,-4 0 664,0 0 17,0 1 15,4-1-696,-10 4 712,6 0-48,-9 8-96,13-12-568,-5 4 520,-10 9-72,10-1-32,5-12-416,-14 13 369,9 3-57,-8 1-72,13-17-240,-4 18 144,-9 0-8,9 0-40,4-18-96,-6 21 104,1 0 0,1 0-32,4-21-72,-4 21 48,3-3-16,0-1 16,1-17-48,0 17 40,0-2 8,0-1-48,0-14 0,4 13 16,0-1 0,7-2 24,-11-10-40,4 11 80,9-7-32,-9 6-32,-4-10-16,16 3 40,-3-1 8,1 2 32,-14-4-80,17 2 104,-1-1-88,0-1 0,-16 0-16,15 0-16,2-3 32,0-7 56,-17 10-72,19-4 64,-1-9 32,0 1-80,-18 12-16,18-12-16,1-1 56,-1-1-8,-18 14-32,17-15 64,0 1-32,-4 0-32,-13 14 0,13-16 32,-2-1-48,-1 0 48,-10 17-32,3-18 24,7 0-24,-10-2 48,3 0 16,-3-2-32,0-1 32,-3 0-48,-7 3 40,4 0-8,6 20-48,-17-21 0,3 1 0,-3 2-48,17 18 48,-18-16-16,-1 3-40,0 9-8,19 4 64,-18-10-64,-1 10-56,0 0 24,-1 0-24,2 4-80,0 9-104,2-3-232,2 2-184,0 1-257,14-13 977,-11 15-1360,-1-2-416,8-2-473,4-11 2249,-10 14-2688,8-4-449,2-5-328,0-5 3465,3 15-8218,-3-15 8218</inkml:trace>
  <inkml:trace contextRef="#ctx0" brushRef="#br0" timeOffset="1004">1162 232 14002,'0'0'0,"0"0"0,0 0 1713,0 0-521,0 0-24,0 0-5241,3 0 9347,-1 0-4042,1 0-8,-3 0-1224,2 4 1184,1 0-111,0 6-49,-3-10-1024,4 4 960,0 8-144,6-2-56,-10-10-760,0 11 601,3 2-121,0 0-88,-3-13-392,4 16 312,0-2-96,0 3-48,0-1-48,0-1-56,-1 1 40,-3-16-104,4 14 104,0 1-72,-1-1 16,-3-14-48,4 16 0,0-2-48,0-1 48,-4-13 0,3 13-40,1-2-72,-2-6 56,-2-5 56,3 14-168,0-10-152,-3 8-152,0-12 472,0 4-640,0 1-145,0 0-191,0-5 976,0 6-1240,0-2-464,-2-2-625,2-2 2329,-4 3-2825,0-2-767,-6 0-5690,10-1 9282</inkml:trace>
  <inkml:trace contextRef="#ctx0" brushRef="#br0" timeOffset="1005">1061 386 14731,'0'0'0,"-1"0"3160,1 0-3160,0-2 1409,0-1-417,0 3-216,0 0-776,3 0 672,1 0-120,6 0-104,-10 0-448,4 0 328,12 0-72,-6 0 1,-10 0-257,11 0 200,3 0 24,-1 0-48,-13 0-176,16 0 120,1 0 8,0-3-48,-17 3-80,19 0 40,0-2-8,0-1-16,-19 3-16,21-3-56,1 0-184,0-1-472,-22 4 712,23-3-1833,-1-1-1424,-3 0-7825,-19 4 11082,0 0 0</inkml:trace>
  <inkml:trace contextRef="#ctx0" brushRef="#br0" timeOffset="1309">1764 1 11898,'0'0'0,"-1"0"2353,0 0-1017,1 0-1336,-2 0 1128,1 0-72,1 0 41,0 0-1097,0 1 1064,0 0-16,0 3 0,0-4-1048,-1 11 1040,1-7-7,-2 6-97,2-10-936,0 5 864,-1 10-176,0-5-80,1-10-608,-2 11 480,1 0-31,1 0-121,0-11-328,0 12 232,0-2-48,0 0-48,0-10-136,0 11 120,0-6 0,0 8-32,0-13-88,3 5 80,-1 7-40,2-8-8,-4-4-32,13 12 16,-9-10 0,11 4 16,-15-6-32,11 5 48,0 0-40,1-1 56,-12-4-64,13 4 80,0-3-8,0 1-8,-13-2-64,13 1 16,1 0 24,-1 2 8,-13-3-48,13 4 96,-1 0 8,-1 1 8,-11-5-112,10 12 104,-6-8 0,9 10 24,-13-14-128,3 5 120,1 11 104,6-6-40,-10-10-184,0 15 160,3-2 8,-3 0-88,0-13-80,0 13 112,0 0 8,0 0-8,0-13-112,-3 14 96,-1-1-32,0 0-16,4-13-48,-10 14 32,6-1 16,-9-2 32,13-11-80,-11 12 48,6-1 0,-8-6-32,13-5-16,-5 10 16,-10-6 16,4 1-64,11-5 32,-12 6 16,1-2-80,0-1-16,11-3 80,-12 3-80,-1-2-128,1-1-16,12 0 224,-12 0-232,1 0-160,-2 0-88,13 0 480,-15-2-728,1-2-328,1-7-297,13 11 1353,-12-2-1744,0-2-464,0-9-473,12 13 2681,-11-4-2809,-1-13-431,1 5-1369,11 12 4609,-3-14-6986,3 14 6986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96.20958" units="1/cm"/>
          <inkml:channelProperty channel="Y" name="resolution" value="344.9158" units="1/cm"/>
          <inkml:channelProperty channel="T" name="resolution" value="1" units="1/dev"/>
        </inkml:channelProperties>
      </inkml:inkSource>
      <inkml:timestamp xml:id="ts0" timeString="2022-03-23T09:40:22.6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6007 12361 0,'0'0'16,"0"0"-16,0 0 0,0 0 16,0 0-16,34-9 15,-34 9-15,0 0 16,58-9-16,-58 9 16,0 0-16,0 0 0,92-11 15</inkml:trace>
  <inkml:trace contextRef="#ctx0" brushRef="#br0" timeOffset="216.11">5957 12769 0,'0'0'15,"0"0"-15,0 0 0,0 0 16,32 0-16,26 0 16,-58 0-16,0 0 15,75-9-15,14-5 0</inkml:trace>
  <inkml:trace contextRef="#ctx0" brushRef="#br0" timeOffset="7463.42">6874 12108 0,'0'0'0,"0"0"0,0 0 0,0 0 16,0 0-16,0 0 15,0 0-15,0 0 16,0 0-16,27 6 0,22 2 16,-49-8-16,0 0 15,0 0-15,58 23 16,-4 17-16,-54-40 15,50 43-15,-50-43 16,0 0-16,32 61 16,-32-61-16,26 66 0,-26-66 15,0 0-15,16 77 16,-16-2-16,0-75 0,0 0 16,-16 81-16,-8-1 15,24-80-15,-34 75 0,34-75 16,0 0-16,0 0 0,-45 64 15,2-2-15,43-62 16,-40 43-16,40-43 16,0 0-16,0 0 0,-26 9 15</inkml:trace>
  <inkml:trace contextRef="#ctx0" brushRef="#br0" timeOffset="7833.15">7446 12203 0,'0'0'16,"0"0"-16,0 0 15,0 0-15,0 0 16,0 0-16,0 0 0,0 0 16,0 0-16,0 0 15,0 0-15,0 0 0,0 0 16,-20 23-16,-12 33 16,-5 17-16,-3 4 0,11 1 15,29-78-15,-23 81 16,12 3-1,11-84-15,5 74 16,-5-74-16,22 58 0,-22-58 16,41 42-16,11-19 15,-52-23-15,69 6 0</inkml:trace>
  <inkml:trace contextRef="#ctx0" brushRef="#br0" timeOffset="8873.32">7768 11424 0,'0'0'15,"0"0"-15,0 0 0,0 0 16,0 0-16,0 0 16,0 0-16,0 0 15,0 0-15,0 0 0,0 0 16,0 0-16,0 0 15,0 0-15,0 0 0,0 0 32,0 0-32,35 6 0,-35-6 15,0 0-15,71 12 16,-71-12-16,0 0 0,77 27 16,-77-27-16,78 44 15,-78-44-15,51 60 16,-51-60-16,32 66 0,-23 6 15,-9-72-15,-14 80 0,14-80 16,-27 81-16,27-81 0,-40 81 16,40-81-16,0 0 15,-42 58-15,42-58 16,-44 25-16,7-31 0,16-23 16,25-10-16</inkml:trace>
  <inkml:trace contextRef="#ctx0" brushRef="#br0" timeOffset="9073.82">7859 11353 0,'0'0'16,"0"0"-16,0 0 15,0 0-15,0 0 16,0 0-16,0 0 0,0 0 15,0 0-15,34-9 16,36 0-16,-70 9 16,92-15-16,17 2 0</inkml:trace>
  <inkml:trace contextRef="#ctx0" brushRef="#br0" timeOffset="14053.03">8908 12122 0,'0'0'0,"0"0"16,0 0-16,0 0 15,0 0-15,0 0 16,0 0-16,0 0 16,0 35-16,0 28 0,0 17 15,0-80-15,-5 98 0,5-98 32,0 97-32,0 2 0,0-99 15,0 0-15,0 0 16,0 86-16,0-86 0,0 0 15,0 0-15,0 66 16,0-66-16,3 36 16</inkml:trace>
  <inkml:trace contextRef="#ctx0" brushRef="#br0" timeOffset="14338.12">8750 12401 0,'0'0'0,"0"0"15,0 0-15,0 0 16,0 0-16,0 0 15,0 0-15,0 0 0,44 3 16,-44-3-16,69 6 0,14 2 16,6 4-16,-89-12 15,84 5-15,-84-5 0,95 2 16</inkml:trace>
  <inkml:trace contextRef="#ctx0" brushRef="#br0" timeOffset="18384.6">9950 12007 0,'0'0'0,"0"0"15,0 0-15,0 0 0,0 0 16,0 0-16,0 0 0,0 0 15,0 0-15,0 0 16,-16 26-16,16-26 16,-19 57-16,19-57 0,-23 85 15,23-85 1,-20 97-16,20-97 16,-18 100-16,18-100 15,0 0-15,0 0 0,-11 74 16,11-74-16,-2 41 0,13-30 15,12-25-15,-23 14 16,0 0-16,37-26 16,-37 26-16,56-21 0,-56 21 0,0 0 15,66-16-15,-66 16 16,0 0-16,75-11 16,-75 11-16,72 0 0,-15 13 15,-57-13-15,0 0 0,41 32 16,-41-32-16,20 40 15,-23 12 1,3-52-16,-14 52 16,14-52-16,-29 60 0,-5-2 15,34-58-15,-40 52 16,40-52-16,0 0 0,-47 38 16,47-38-16,-52 14 15,52-14-15,-54-12 0,2-25 16</inkml:trace>
  <inkml:trace contextRef="#ctx0" brushRef="#br0" timeOffset="18685.38">10022 11987 0,'0'0'0,"0"0"15,0 0-15,0 0 16,0 0-16,0 0 0,0 0 16,0 0-16,0 0 0,41-18 15,-41 18-15,66-19 16,26-5-16,-92 24 15,0 0-15,124-22 0</inkml:trace>
  <inkml:trace contextRef="#ctx0" brushRef="#br0" timeOffset="19186.62">10646 12312 0,'0'0'16,"0"0"-1,0 0-15,0 0 16,0 0-16,0 0 15,37 2-15,-37-2 16,0 0-16,61 12 16,-61-12-16,63 32 0,-63-32 15,52 49-15,-52-49 16,29 65-16,-20 8 0,-22-13 0,-3-8 16,-10 5-16,26-57 15,0 0-15,-35 58 16,35-58-16,0 0 0,0 0 15,-37 49-15,37-49 16,-38 28-16,38-28 0,-25 0 16,13-18-16</inkml:trace>
  <inkml:trace contextRef="#ctx0" brushRef="#br0" timeOffset="19487.37">11115 12309 0,'0'0'15,"0"0"-15,0 0 0,0 0 16,0 0 0,0 0-16,0 0 15,-26 28-15,26-28 0,-37 61 16,5 13-16,32-74 0,0 0 15,-26 93-15,26-93 16,-8 94-16,8-94 0,0 0 16,22 81-16,-22-81 15,0 0-15,50 40 16,-50-40-16,83-17 0</inkml:trace>
  <inkml:trace contextRef="#ctx0" brushRef="#br0" timeOffset="20051.09">11467 11807 0,'0'0'15,"0"0"-15,0 0 16,0 0-16,0 0 0,0 0 15,-8 25-15,-9 18 16,17-43-16,-17 64 0,17-64 16,-18 74-16,7 7 15,11-81-15,-3 81 16,3-81-16,20 62 0,-20-62 16,41 49-1,16-17-15,-2-27 16,-55-5-16,64-16 15,-64 16-15,68-44 0</inkml:trace>
  <inkml:trace contextRef="#ctx0" brushRef="#br0" timeOffset="20289.36">11652 12071 0,'0'0'16,"0"0"-1,0 0-15,0 0 16,0 0-16,-17 34 0,17-34 16,-23 75-16,23-75 15,0 0-15,-18 100 16,18-100-16,0 0 0,-3 130 15</inkml:trace>
  <inkml:trace contextRef="#ctx0" brushRef="#br0" timeOffset="20783.86">12226 11849 0,'0'0'0,"0"0"16,0 0-16,0 0 0,0 0 16,-26 14-16,26-14 15,-34 44-15,-15 22 16,49-66-16,-52 86 15,10 14-15,5 1 0,11-3 16,7-1-16,19-97 0,-15 104 31,15-104-31,0 109 0,9-2 16,5-7-16,6-12 16,5-12-16,-25-76 0,33 68 15,5-9-15,-38-59 16,0 0-16,46 57 0</inkml:trace>
  <inkml:trace contextRef="#ctx0" brushRef="#br0" timeOffset="21122.34">12264 12435 0,'0'0'0,"0"0"16,0 0-16,0 0 16,0 0-16,0 0 15,0 0-15,43 6 16,-43-6-16,0 0 0,75 9 16,-75-9-16,98 11 0</inkml:trace>
  <inkml:trace contextRef="#ctx0" brushRef="#br0" timeOffset="21654.53">12708 12122 0,'0'0'0,"0"0"16,0 0-16,0 0 15,0 0-15,0 0 16,32 0-1,-32 0-15,0 0 16,61 0-16,-61 0 16,0 0-16,0 0 0,63 6 15,-63-6-15,46 26 16,-46-26-16,26 43 16,-20 9-16,-18 6 0,12-58 15,-20 58-15,-12 0 0,32-58 16,-34 61-16,34-61 15,-29 66-15,29-66 0,0 0 16,-23 72-16,23-72 16,-3 69-16,3-69 0,20 55 15,-20-55-15,35 23 16,-35-23-16,55 6 0,-55-6 0,66-15 16,-66 15-16,66-34 15,-66 34-15,72-64 16</inkml:trace>
  <inkml:trace contextRef="#ctx0" brushRef="#br0" timeOffset="21955.25">13201 11777 0,'0'0'16,"0"0"-16,0 0 0,0 0 15,0 0-15,0 0 16,32 26-16,-32-26 16,49 46-16,0 26 15,-49-72-15,48 95 0,-10 3 16,-9 2-1,-14-5-15,-15 6 16,-9-4-16,-9 1 0,-1-6 16,-2 5-16,-5-8 15,-11-17-15,-10-9 16</inkml:trace>
  <inkml:trace contextRef="#ctx0" brushRef="#br0" timeOffset="28538.94">5957 14073 0,'0'0'15,"0"0"-15,0 0 16,0 0-16,0 0 16,0 0-16,0 0 15,0 0-15,0 0 16,0 0-16,0 0 0,26 3 0,-26-3 15,58 6-15</inkml:trace>
  <inkml:trace contextRef="#ctx0" brushRef="#br0" timeOffset="28723.8">5917 14426 0,'0'0'0,"0"0"16,0 0-16,0 0 16,0 0-16,0 0 15,0 0 1,0 0-16</inkml:trace>
  <inkml:trace contextRef="#ctx0" brushRef="#br0" timeOffset="29441">6696 13969 0,'0'0'16,"0"0"-16,0 0 0,0 0 15,0 0-15,26 6 16,18 17 0,9 12-16,-53-35 0,58 46 0,-8 5 15,-50-51-15,31 66 16,-31-66-16,11 84 0,-16 2 16,5-86-16,-23 89 15,-9-3-15,-8-14 0,40-72 16,0 0-16,-50 63 15,50-63 1,0 0-16,-53 43 16,53-43-16,-64 26 0</inkml:trace>
  <inkml:trace contextRef="#ctx0" brushRef="#br0" timeOffset="29772.97">7161 14004 0,'0'0'16,"0"0"-16,0 0 16,0 0-1,-32 14-15,32-14 16,-47 26-16,-5 17 0,6 9 15,9 5-15,37-57 16,-29 70-16,3 4 0,18 1 16,8-75-16,0 0 15,11 69-15,-11-69 16,29 57-16,-29-57 0,45 35 0,-45-35 16,67 17-16,-67-17 15,0 0-15,73-6 16,4-22-16</inkml:trace>
  <inkml:trace contextRef="#ctx0" brushRef="#br0" timeOffset="30227.31">7441 13562 0,'0'0'16,"0"0"-16,0 0 15,0 0-15,0 0 16,0 0-16,0 0 0,-18 31 15,18-31-15,0 0 0,-14 43 16,10-20-16,4-23 16,0 0-16,18 12 0,-18-12 15,0 0-15,0 0 16,47 0-16,7 0 16,-2 19-16,-52-19 15,37 32-15,-37-32 16,29 58-16,-29-58 15,5 63-15,-10 17 0,5-80 16,-21 81-16,-10-6 16,31-75-16,0 0 0,0 0 15,-49 57-15,49-57 16,0 0-16,-58 29 0</inkml:trace>
  <inkml:trace contextRef="#ctx0" brushRef="#br0" timeOffset="30459.05">7441 13647 0,'0'0'16,"0"0"-16,0 0 15,0 0-15,0 0 16,0 0-16,0 0 15,42-8 1,27-6-16,-69 14 0,95-18 16,-95 18-16,0 0 15,116-17-15</inkml:trace>
  <inkml:trace contextRef="#ctx0" brushRef="#br0" timeOffset="31214.16">8156 14176 0,'0'0'0,"0"0"16,0 0-16,0 0 15,0 0-15,0 0 16,0 0-16,0 0 16,0 0-16,29 3 15,-29-3-15,57 3 16,-57-3-16,72 9 15,-72-9-15,87 5 0,-1 7 16,-13 5-16,-73-17 16,72 18-16,-72-18 0,0 0 15,78 25-15</inkml:trace>
  <inkml:trace contextRef="#ctx0" brushRef="#br0" timeOffset="32009.35">9477 13791 0,'0'0'0,"0"0"15,0 0-15,0 0 16,0 0-16,0 0 15,-9 32-15,1 31 0,-6 15 16,14-78-16,-18 100 0,-3 12 16,5-3-16,-5 10 15,21-119-15,0 0 0,-16 129 16,16-129-16,0 0 16,0 0-16,-6 117 0,6-117 15,3 104-15</inkml:trace>
  <inkml:trace contextRef="#ctx0" brushRef="#br0" timeOffset="32532.74">10031 13717 0,'0'0'0,"0"0"16,0 0-16,0 0 15,-28 17-15,28-17 16,-53 23-16,53-23 0,-58 46 0,0 17 16,7 8-16,51-71 15,-44 99-15,10 1 0,7 9 16,16-7-16,6-2 15,5-100-15,11 92 16,15-6-16,-26-86 0,40 80 16,-40-80-1,52 63-15,-52-63 16,55 40-16,3-31 0,-3-24 16,-6-19-16,-3-12 15,-8-20-15,-4-8 16,-5-4-16,-5-3 0,-24 81 15,19-86-15,-19 86 16,0 0-16,0 0 0,12-89 0,-12 89 16,3-86-16,-3 86 15,-15-77-15,15 77 0,-32-64 16,32 64-16,0 0 16,-48-40-16,48 40 0,0 0 15,0 0-15,-52-23 16,52 23-1,0 0-15,0 0 16,-47 0-16</inkml:trace>
  <inkml:trace contextRef="#ctx0" brushRef="#br0" timeOffset="33250.08">10506 14288 0,'0'0'0,"0"0"16,0 0-16,0 0 15,0 0-15,0 0 16,0 0-16,0 0 16,32 14-16,-32-14 0,0 0 15,0 0-15,52 29 0,1 15 16,-53-44-16,0 0 15,40 62-15,-19 3 0,-16 0 16,-17-5-16,12-60 16,-25 49-16,-6 0 15,31-49-15,-40 46 0,40-46 16,0 0-16,-40 44 0,40-44 16,-34 14-16,34-14 0,-23-14 15</inkml:trace>
  <inkml:trace contextRef="#ctx0" brushRef="#br0" timeOffset="33535.21">10871 14219 0,'0'0'0,"0"0"0,0 0 15,0 0-15,-24 26 16,-2 23-16,-11 20 16,-3 15-16,40-84 0,-37 89 15,16 2-15,21-91 16,-3 84-16,3-84 0,17 72 16,21-21-16,5-25 15,4-26-15,4-15 0,-51 15 16,63-28-1,-63 28-15,76-26 16</inkml:trace>
  <inkml:trace contextRef="#ctx0" brushRef="#br0" timeOffset="33936.21">11329 13647 0,'0'0'15,"0"0"-15,0 0 16,0 0-16,0 0 16,-21 29-16,-2 26 15,-9 14-15,32-69 0,-29 80 16,29-80-16,0 0 0,-22 84 16,22-84-16,0 0 0,8 72 15,-8-72-15,0 0 16,38 57-16,14-20 15,-52-37-15,64 9 0,5-23 16,-69 14-16,58-29 0,-21-9 16</inkml:trace>
  <inkml:trace contextRef="#ctx0" brushRef="#br0" timeOffset="34136.71">11407 13958 0,'0'0'15,"0"0"-15,0 0 0,0 0 16,0 0-16,0 0 16,6 40-16,8 29 15,-14-69-15,18 89 0,2 9 16</inkml:trace>
  <inkml:trace contextRef="#ctx0" brushRef="#br0" timeOffset="36203.61">14269 12119 0,'0'0'15,"0"0"-15,0 0 16,0 0-16,0 0 16,0 38-16,-6 31 15,-2 19 1,-4 8-16,-2-5 15,-4 4-15,18-95 0,-14 89 16,14-89-16,0 0 0,0 0 16,-14 81-16,14-81 15,0 0-15,0 0 16,-12 55-16</inkml:trace>
  <inkml:trace contextRef="#ctx0" brushRef="#br0" timeOffset="36473.1">13972 12490 0,'0'0'15,"0"0"-15,0 0 16,0 0-16,0 0 15,0 0-15,37 0 16,37 0 0,11 3-16,7-1 15,-92-2-15,90 6 0,-1-3 16,-89-3-16,98-14 16</inkml:trace>
  <inkml:trace contextRef="#ctx0" brushRef="#br0" timeOffset="38230.3">15284 11947 0,'0'0'0,"0"0"16,0 0-16,0 0 15,0 0-15,0 0 0,-17 29 16,17-29-16,-21 63 16,21-63-16,-20 92 15,6 14 1,3 3-16,-4 0 15,15-109-15,-17 110 0,5 5 16,12-115-16,0 0 16,0 0-16,-11 109 0,11-109 15,0 0-15,3 83 16,17-29-16</inkml:trace>
  <inkml:trace contextRef="#ctx0" brushRef="#br0" timeOffset="38731.5">15803 12013 0,'0'0'15,"0"0"-15,0 0 0,0 0 16,0 0-16,-34 30 16,-21 21-16,-3 20 0,7 18 15,51-89-15,-48 98 16,14 0-16,34-98 0,-20 93 16,14-11-16,6-82 15,18 66-15,-18-66 16,40 49-16,16-14 0,-56-35 15,69 23-15,9-27 0,-78 4 16,77-22-16,1-17 16,-12-12-16,-5-3 0,-13-18 15,-48 72-15,44-81 16,-7-13-16,-5-1 0,-6 6 16,-26 89-16,17-86 15,-17 86 1,0-81-16,0 81 15,-25-72-15,25 72 0,-50-49 16,-13 18-16,-3 28 16,66 3-16,-76 17 0,8 12 15,1 14-15,13 9 16,8 0-16,2 2 16</inkml:trace>
  <inkml:trace contextRef="#ctx0" brushRef="#br0" timeOffset="39132.46">16418 12343 0,'0'0'0,"0"0"16,0 0-16,0 0 16,0 0-16,0 0 15,0 0-15,32 18 16,-32-18-16,0 0 0,46 40 15,-46-40 1,49 57-16,-15 12 16,-34-69-16,0 0 0,12 74 15,-21 2-15,9-76 16,-17 69-16,17-69 16,0 0-16,0 0 0,-29 54 15,6-23-15,6-22 16</inkml:trace>
  <inkml:trace contextRef="#ctx0" brushRef="#br0" timeOffset="39395.15">16776 12300 0,'0'0'15,"0"0"-15,0 0 16,-24 23-16,-13 23 15,37-46-15,-44 63 0,2 9 32,42-72-32,-29 69 15,15-5-15,14-64 0,5 66 16,15-12-16,-20-54 0,0 0 16,46 37-16,-46-37 15,61 27-15,13-11 16</inkml:trace>
  <inkml:trace contextRef="#ctx0" brushRef="#br0" timeOffset="43419.24">17264 11576 0,'0'0'0,"0"0"16,0 0-16,0 0 15,0 0-15,0 0 16,0 0-16,0 0 0,0 0 16,0 0-16,0 0 15,34 6-15,-34-6 0,0 0 16,58 12-16,-58-12 0,0 0 16,0 0-16,63 14 0,-2 0 15,-61-14-15,0 0 16,0 0-16,45 29 15,-45-29-15,26 34 16,-26-34-16,0 0 0,0 0 16,6 41-1,-6-41-15,-11 37 16,11-37-16,0 0 0,-29 34 16,29-34-16,0 0 0,-44 35 15,44-35-15,0 0 16,-51 29-16,51-29 15,-52 28-15,52-28 16,0 0-16,0 0 0,-46 34 0,46-34 16,0 0-16,0 0 15,-29 27-15,29-27 0,0 0 16,-6 12-16,6-12 16,0 0-16,0 0 0,15 5 15,-15-5-15,0 0 16,0 0-16,37 0 0,-37 0 0,0 0 15,52 0-15,-52 0 16,0 0-16,0 0 16,61 6-16,-61-6 0,0 0 15,0 0-15,55 12 16,-55-12-16,0 0 0,0 0 16,48 16-1,-48-16-15,0 0 16,37 29-16,-14 3 15,-23-32-15,6 37 0,-6-37 16,0 0-16,0 0 16,-17 32-16,17-32 0,-29 34 15,29-34-15,0 0 0,-46 32 16,46-32-16,-51 31 16,51-31-16,0 0 0,-61 29 15,61-29-15,0 0 16,0 0-16,-67 23 15,67-23-15,0 0 0,-98 20 16</inkml:trace>
  <inkml:trace contextRef="#ctx0" brushRef="#br0" timeOffset="44415.13">18174 11846 0,'0'0'0,"0"0"16,0 0-16,0 0 16,0 0-16,0 0 15,0 0-15,0 0 16,0 0-16,0 0 0,0 0 16,0 0-16,0 0 0,0 0 15,-26 23-15,26-23 0,-45 52 16,-13 17-16,58-69 0,-55 81 15,12 5-15,9 0 16,8 3-16,5-3 16,21-86-1,-14 89-15,5 5 0,0-1 16,7-7-16,2-86 16,5 83-16,-5-83 0,0 0 15,0 0-15,15 78 16,-15-78-16,0 0 0,32 57 15</inkml:trace>
  <inkml:trace contextRef="#ctx0" brushRef="#br0" timeOffset="44829.81">18295 12340 0,'0'0'0,"0"0"0,0 0 16,0 0-16,0 0 15,0 0-15,0 0 0,38 0 16,-38 0-16,0 0 0,70-5 15,-70 5-15,0 0 16,0 0-16,109-6 31</inkml:trace>
  <inkml:trace contextRef="#ctx0" brushRef="#br0" timeOffset="45281.7">18634 12076 0,'0'0'0,"0"0"15,0 0-15,0 0 16,0 0-16,28-5 0,27-1 15,-55 6-15,72-12 16,-72 12 0,87-10-16,-87 10 0,0 0 15,0 0-15,71-7 16,-71 7-16,52 17 16,-31 15-16,-21-32 0,-9 48 15,-14 16-15,-12 8 16,-5 5-16,-6 7 0,-9 4 15,0 11-15,6-8 0,6 4 16,43-95-16,0 0 0,-26 89 16,26-89-16,-8 63 15,22-25-15,-14-38 16,41 5-16,14-16 16,4-15-16,-59 26 0,61-43 15,-61 43 1,67-66-16</inkml:trace>
  <inkml:trace contextRef="#ctx0" brushRef="#br0" timeOffset="45582.28">19234 11775 0,'0'0'16,"0"0"-16,0 0 15,0 0-15,0 0 0,0 0 0,0 0 16,35 28-16,-35-28 16,51 58-16,4 16 15,-55-74-15,46 95 16,-17 3-16,-15 5 0,-5 6 15,-9 4-15,-9 2 16,-11 2 0,-15 1-16,-5-9 0,-18-3 15,-10-2-15</inkml:trace>
  <inkml:trace contextRef="#ctx0" brushRef="#br0" timeOffset="46130.14">19539 11401 0,'0'0'16,"0"0"-16,0 0 15,0 0-15,0 0 16,0 0-16,26-8 16,23-10-16,-49 18 0,0 0 15,61-17-15,-61 17 0,0 0 16,0 0-16,60-8 0,-28 11 16,-32-3-16,8 28 15,-25 15-15,-9 11 0,26-54 16,-31 52-16,31-52 15,0 0-15,-24 52 16,24-52 0,0 0-16,6 46 0,-6-46 15,0 0-15,34 34 16,24-14-16,-58-20 0,67 6 16,6-9-16,-73 3 15,77-14-15</inkml:trace>
  <inkml:trace contextRef="#ctx0" brushRef="#br0" timeOffset="53984.86">12855 14143 0,'0'0'0,"0"0"16,0 0-16,0 0 16,0 0-16,0 0 15,0 0-15,0 0 0,-17 33 16,0 30-16,-3 19 15,20-82-15,-18 91 0,18-91 16,-8 99-16,2-6 16,-3 2-16,9-95 15,0 0-15,0 0 0,-12 81 16,12-81 0,0 0-16,-23 65 15</inkml:trace>
  <inkml:trace contextRef="#ctx0" brushRef="#br0" timeOffset="54316.82">12492 14536 0,'0'0'0,"0"0"0,0 0 0,0 0 16,0 0-16,0 0 15,0 0-15,0 0 16,0 0-16,37 0 0,29 3 16,-66-3-16,87 2 15,6 4-15,-4-6 0,-6-3 31,-83 3-31,90-5 0,-4-7 16,-2-4-16,-9-11 0,-75 27 16,81-31-16</inkml:trace>
  <inkml:trace contextRef="#ctx0" brushRef="#br0" timeOffset="55619.75">14171 13966 0,'0'0'16,"0"0"-16,0 0 0,0 0 15,0 0-15,0 0 16,0 0-1,0 0-15,0 0 0,23-8 16,-23 8-16,46-17 16,12-1-16,-58 18 0,0 0 15,0 0-15,72-16 16,-72 16-16,0 0 0,0 0 16,83-9-16,-83 9 15,0 0-15,0 0 0,66 9 16,-66-9-16,0 0 0,41 34 15,-30 11-15,-22 10 16,-12 3-16,-6 2 0,29-60 16,-40 72-16,40-72 15,-52 74-15,-6-7 16,3-4-16,7-3 16,48-60-16,0 0 15,-47 61-15,47-61 16,0 0-16,0 0 0,-43 71 15,43-71-15,0 0 0,-27 69 16,27-69-16,0 0 16,6 58-16,-6-58 15,27 40-15,20-19 0,6-21 0,-53 0 16,55-13-16,9-6 16,2-5-16,-66 24 0,81-34 15</inkml:trace>
  <inkml:trace contextRef="#ctx0" brushRef="#br0" timeOffset="57777.59">14655 13855 0,'0'0'0,"0"0"16,0 0-16,0 0 15,0 0-15,0 0 0,0 0 16,0 0-16,0 0 15,0 0-15,0 0 0,0 0 16,0 0-16,0 0 0,0 0 16,0 0-16,-29 3 15,-20 5-15,49-8 0,0 0 16,-54 29-16,54-29 16,-52 52-16,15 13 0,2 5 15,6 7 1,6 1-16,23-78 15,-23 97-15,23-97 16,-26 113-16,-3-1 0,29-112 16,0 0-16,-35 103 15,35-103-15,0 0 0,0 0 16,-37 79-16,37-79 16,0 0-16,0 0 0,-32 58 0,32-58 15,0 0-15,0 0 16,-21 41-16,21-41 15,0 0-15,-6 29 0,6-29 16,0 0-16,15 11 16,-15-11-16,26 0 0,-26 0 15,0 0-15,47-11 0,-47 11 16,0 0-16,58-15 0,-58 15 16,0 0-16,69-9 15,-69 9-15,74-8 0,-74 8 16,78-3-16,-78 3 15,75-3-15,-75 3 16,0 0-16,0 0 16,86-8-16,-86 8 15,90-8-15,-90 8 16,0 0-16,86-7 0,-86 7 16,82-3-16,-82 3 0,0 0 15,0 0-15,66 0 16,-11 6-16</inkml:trace>
  <inkml:trace contextRef="#ctx0" brushRef="#br0" timeOffset="58194.2">14637 14426 0,'0'0'16,"0"0"-16,0 0 16,0 0-16,0 0 15,0 43-15,0-43 0,-5 87 16,-4 16-16,1 15 0,8-118 16,-6 114-16,6-3 15,0-111-15,2 97 16,-2-97-16,7 86 0,-7-86 15,0 0-15,0 0 16,5 77 0,1-17-16</inkml:trace>
  <inkml:trace contextRef="#ctx0" brushRef="#br0" timeOffset="58996.18">15520 14173 0,'0'0'15,"0"0"1,0 0-16,0 0 16,0 0-16,0 0 15,-31 26-15,-12 20 16,-1 14-16,4 7 15,14-2-15,3 5 0,3 2 16,5 5-16,12-5 0,6 2 16,-3-74-16,6 81 0,9-6 15,-15-75-15,26 77 0,-26-77 16,0 0-16,37 70 16,11-13-16,-48-57 15,53 37-15,1-25 0,-54-12 16,55-14-16,0-24 15,-55 38-15,53-60 0,-4-26 0,-49 86 16,48-101-16,-7-6 16,-41 107-16,35-109 0,-9 9 15,-26 100-15,17-103 16,-2 8-16,-15 95 0,0 0 16,-7-96-16,7 96 15,0 0 1,-22-83-16,22 83 15,-44-72-15,44 72 0,0 0 16,-61-54-16,61 54 16,0 0-16,0 0 0,-69-35 15,69 35-15,0 0 16,-60-19-16,60 19 0,0 0 16,-35 2-16</inkml:trace>
  <inkml:trace contextRef="#ctx0" brushRef="#br0" timeOffset="59528.41">16216 14513 0,'0'0'0,"0"0"16,0 0-16,0 0 15,0 0-15,0 0 0,0 0 16,0 0-16,25 14 0,-25-14 15,45 40-15,3 11 16,-48-51-16,36 70 16,-36-70-16,0 0 0,8 71 15,-8-71-15,-8 78 0,8-78 16,-26 75-16,26-75 16,-39 72-16,39-72 0,0 0 15,0 0-15,-46 54 0,46-54 16,-61 32-16</inkml:trace>
  <inkml:trace contextRef="#ctx0" brushRef="#br0" timeOffset="59844.75">16637 14423 0,'0'0'0,"0"0"16,0 0-16,0 0 16,0 0-16,0 0 0,0 0 15,0 0-15,-26 24 16,26-24-16,-35 57 0,35-57 16,-34 78-16,-1 10 15,35-88-15,-23 92 0,12 0 16,14-11-16,-3-81 15,20 67 1,-20-67-16,0 0 0,46 48 16,-46-48-16,60 20 15,9-28-15,-69 8 0,0 0 16,79-32-16</inkml:trace>
  <inkml:trace contextRef="#ctx0" brushRef="#br0" timeOffset="60546.49">17148 13688 0,'0'0'0,"0"0"16,0 0-16,0 0 16,0 0-16,0 0 0,0 0 15,0 0-15,35-6 16,-35 6-16,0 0 0,60-6 16,-60 6-16,0 0 15,0 0-15,75-3 0,-75 3 16,0 0-16,63 3 15,-19 17 1,-44-20-16,8 35 16,-26 9-16,18-44 0,-34 51 15,-9 3-15,3 3 16,40-57-16,-41 56 16,41-56-16,0 0 0,0 0 15,-22 46-15,22-46 0,5 22 16,-5-22-16,29 8 0,-29-8 15,49-2-15,-49 2 16,63-6-16,-63 6 0,0 0 16,63 0-16,-63 0 15,0 0-15,55 18 16,-55-18-16,32 32 0,-32-32 16,3 39-16,-20 10 0,-15-3 15,32-46-15,-44 40 0,44-40 16,-51 41-16,-12-6 15</inkml:trace>
  <inkml:trace contextRef="#ctx0" brushRef="#br0" timeOffset="70657.87">18074 14602 0,'0'0'16,"0"0"-16,0 0 15,0 0-15,0 0 16,0 0-16,0 0 0,31 16 16,-31-16-16,64 30 0,13-8 15,7-10-15,-5-15 0,-4-9 16,-75 12-16,86-17 16,-86 17-16,98-20 0,-3-6 15,-95 26-15,92-25 16,-8-1-16</inkml:trace>
  <inkml:trace contextRef="#ctx0" brushRef="#br0" timeOffset="73441.98">27940 15340 0,'0'0'0,"0"0"15</inkml:trace>
  <inkml:trace contextRef="#ctx0" brushRef="#br0" timeOffset="-152917.54">24463 2376 0,'0'0'0,"0"0"0,0 0 0,0 0 15,0 0-15,0 0 16,0 0-16,0 0 0,0 0 16,0 0-16,0 0 15,0 0-15,0 0 16,-34 0-16,34 0 0,0 0 15,-61 0 1,61 0-16,0 0 0,-71 18 16,71-18-16,0 0 15,-79 35-15,8 7 16,4 16-16,6-4 0,61-54 16,-61 69-16,61-69 15,-57 78-15,57-78 0,-43 86 16,43-86-16,-23 82 0,23-82 15,0 0-15,8 70 0,-8-70 16,29 66-16,-29-66 16,49 49-16,12-8 0,-61-41 15,60 35-15,7-16 16,-1-5-16,-66-14 0,0 0 16,82 3-1,0-11-15,2-13 16,-6-4-16,-78 25 0,67-43 15,-14-9-15,-53 52 16,47-69-16,-47 69 16,35-79-16,-35 79 0,23-82 15,-23 82-15,5-83 0,-5 83 16,-5-90-16,-18 13 0,23 77 16,0 0-16,-38-60 0,38 60 15,-63-40-15,63 40 16,0 0-16,-87-29 15,87 29-15,-86-6 0,86 6 16,0 0-16,-92 11 16,92-11-1,-80 46-15</inkml:trace>
  <inkml:trace contextRef="#ctx0" brushRef="#br0" timeOffset="-152670.18">25017 3020 0,'0'0'16,"0"0"-16,0 0 0,0 0 15,0 0-15,0 0 16,0 0-16,0 0 0,0 0 16,0 0-16,0 0 15,0 0-15</inkml:trace>
  <inkml:trace contextRef="#ctx0" brushRef="#br0" timeOffset="-152166.75">25294 2469 0,'0'0'0,"0"0"15,0 0-15,0 0 16,0 0-16,0 0 16,0 0-1,0 0-15,0 0 16,0 22-16,0-22 0,0 0 16,0 55-16,0-55 15,0 0-15,0 0 0,5 57 16,-5-57-16,0 0 15,29 56-15,-29-56 0,0 0 16,52 39-16,17-10 0,-69-29 16,0 0-16,77 34 0,-77-34 15,71 38-15,-71-38 16,0 0-16,0 0 0,61 48 16,-61-48-16,44 60 0,-27-2 15,-17-58-15,-3 55 16,-21-6-16,-10-1 0,-9-1 15,43-47-15,-52 43 0,52-43 32,0 0-32,-49 20 0,49-20 15,-47 0-15</inkml:trace>
  <inkml:trace contextRef="#ctx0" brushRef="#br0" timeOffset="-151930.99">25294 2469 0,'0'0'0,"0"0"16,0 0-16,0 0 15,0 0-15,0 0 0,0 0 16,44-21-16,-44 21 15,89-22-15,-89 22 0,122-32 16,8 3-16,-4 6 16</inkml:trace>
  <inkml:trace contextRef="#ctx0" brushRef="#br0" timeOffset="-151066.49">26168 2011 0,'0'0'15,"0"0"-15,0 0 16,0 0-16,0 0 15,0 0-15,0 0 16,0 0-16,30 23 16,-30-23-16,51 50 0,4 19 15,6-1-15,-9-2 16,-9 0-16,-20 7 0,-12 7 16,-11 6-16,-22-6 15,-4 7-15,-18 7 0,-4 3 0,4 2 16,-2-7-16,46-92 15,-46 89-15,-4-9 16,1-8-16</inkml:trace>
  <inkml:trace contextRef="#ctx0" brushRef="#br0" timeOffset="-150496.25">23970 2017 0,'0'0'0,"0"0"15,0 0-15,0 0 16,0 0-16,0 0 16,0 0-16,0 0 0,0 0 15,0 0-15,-20 23 0,-14 22 16,34-45-16,-36 74 0,-4 16 15,-3 10-15,0 8 0,5-5 16,7-4-16,31-99 16,-24 107-16,5 6 0,10-1 15,6 9-15,3-121 16,12 107 0,20-24-16,-32-83 0,53 60 15,12-25-15,9-30 16,7-22-16</inkml:trace>
  <inkml:trace contextRef="#ctx0" brushRef="#br0" timeOffset="-149826.15">26411 1641 0,'0'0'0,"0"0"16,0 0-16,0 0 16,0 0-16,0 0 0,0 0 15,0 0-15,0 0 0,0 0 16,0 0-1,0 0-15,0 0 16,0 0-16,0 0 0,23-26 16,-23 26-16,0 0 0,0 0 15,46-37-15,20 2 0,-66 35 16,0 0-16,79-29 16,-79 29-16,83-20 0,-83 20 15,0 0-15,0 0 0,72-6 16,-72 6-16,0 0 0,46 9 15,-20 20-15,-26 3 0,0-32 16,0 0-16,-15 34 16,-10 6-16,25-40 0,-32 46 15,-9 11-15,41-57 16,-40 67 0,40-67-16,0 0 0,0 0 15,-34 60-15,34-60 0,0 0 16,-12 49-16,12-49 15,0 0-15,31 29 16,-31-29-16,0 0 0,70 15 16,-70-15-16,87 11 0,-87-11 15,0 0-15,0 0 0,86 17 16,-86-17-16,0 0 0,0 0 16,64 23-16,-35 14 0,-29-37 15,0 0-15,0 37 16,-27 7-16,-13-2 0,40-42 15,-55 49-15,55-49 16,0 0-16,-81 58 0</inkml:trace>
  <inkml:trace contextRef="#ctx0" brushRef="#br0" timeOffset="-149425.21">27649 2552 0,'0'0'0,"0"0"0,35-6 15,13 0-15,-48 6 16,0 0-16,0 0 16,55 3-16,0 9 15</inkml:trace>
  <inkml:trace contextRef="#ctx0" brushRef="#br0" timeOffset="-149293.72">27663 2950 0,'0'0'0,"0"0"0,0 0 15,0 0-15,0 0 16,37-8-16,30-6 16,-67 14-16,83-18 0,9 2 15</inkml:trace>
  <inkml:trace contextRef="#ctx0" brushRef="#br0" timeOffset="-140413.75">24782 3548 0,'0'0'0,"0"0"16,0 0-16,0 0 15,0 0-15,0 0 16,0 0-16,0 0 0,0 0 16,14 37-16,-14-37 15,20 61-15,-3 17 16,-17-78-16,0 0 15,0 0-15,12 91 16,-12-91-16,11 92 16,-11-92-16,0 0 0,-3 98 15</inkml:trace>
  <inkml:trace contextRef="#ctx0" brushRef="#br0" timeOffset="-140075.58">24302 4465 0,'0'0'0,"0"0"16,0 0-16,0 0 0,0 0 15,37-9-15,39-8 0,13-3 16,9-20-16,-3 0 16,1 3-16,-4 5 15,3 9-15,-95 23 0,98-17 16,-98 17-16,101-12 0,-101 12 15,95-14-15,-2-1 16</inkml:trace>
  <inkml:trace contextRef="#ctx0" brushRef="#br0" timeOffset="-139627.71">24714 4698 0,'0'0'0,"0"0"16,0 0-16,0 0 15,31-17-15,22-9 0,-53 26 16,73-28-16,-73 28 16,86-25-16,-86 25 0,0 0 15,86-7-15,-86 7 16,0 0 0,69 16-16,-31 10 0,-29 15 15,-27 5-15,-25 17 16,-3 6-16,-20 14 15,66-83-15,-66 86 0,66-86 16,0 0-16,-49 81 16,29-21-16,20-60 0,8 37 15,32-19-15,-40-18 0,70-3 16,10-20-16,7-9 0,-87 32 16,92-52-16</inkml:trace>
  <inkml:trace contextRef="#ctx0" brushRef="#br0" timeOffset="-139257.96">25540 3571 0,'0'0'16,"0"0"-16,0 0 15,0 0-15,0 0 0,31 12 0,-31-12 16,58 32-16,18 17 15,-5 8-15,-7 9 0,-4 6 16,-8 6-16,-52-78 0,38 91 16,-4 13-16,-34-104 15,18 124-15,-16-1 0,-16 3 16,-29 3 0,-26 7-16</inkml:trace>
  <inkml:trace contextRef="#ctx0" brushRef="#br0" timeOffset="-138794.48">24121 3833 0,'0'0'0,"0"0"16,0 0-16,-9 40 15,-6 29-15,4 20 0,-3 12 16,-1 14-16,3 8 15,9 6-15,0-1 16,12-12-16,9 4 0,-18-120 16,38 102-16,-38-102 15,58 106-15</inkml:trace>
  <inkml:trace contextRef="#ctx0" brushRef="#br0" timeOffset="-138108.6">26038 3446 0,'0'0'0,"0"0"0,0 0 16,0 0-16,0 0 16,0 0-16,0 0 15,0 0-15,0 0 0,0 0 16,0 0-16,0 0 0,0 0 16,0 0-16,0 0 15,0 0 1,18 19-16,-18-19 0,15 40 15,-15-40-15,0 0 16,0 0-16,8 52 0,-8-52 16,0 0-16,0 0 15,3 58-15,-3-58 16,5 55-16,-5-55 0,21 45 16,-21-45-16,34 41 0,-34-41 15,44 26-15,-44-26 0,0 0 16,0 0-16,49 20 0,-49-20 15,0 0-15,0 0 16,43 13-16,-11 5 16,-32-18-16,0 0 0,5 29 15,-5-29-15,0 0 0,-22 37 16,22-37-16,-41 31 0,41-31 16,-54 29-16,1 7 15,53-36-15,-52 22 0</inkml:trace>
  <inkml:trace contextRef="#ctx0" brushRef="#br0" timeOffset="-137669.89">26982 4210 0,'0'0'0,"0"0"16,0 0-16,0 0 0,0 0 15,44 0 1,-44 0-16,0 0 0,86 0 16,-86 0-16,0 0 15,141 0-15</inkml:trace>
  <inkml:trace contextRef="#ctx0" brushRef="#br0" timeOffset="-137507.15">27069 4563 0,'0'0'16,"0"0"-16,0 0 0,0 0 15,40 0-15,29 0 16,15 0-16,5 0 16,-89 0-16,89-17 15</inkml:trace>
  <inkml:trace contextRef="#ctx0" brushRef="#br0" timeOffset="-135248.91">28765 3606 0,'0'0'0,"0"0"0,0 0 16,0 0-16,0 0 16,0 0-16,0 0 15,2 28-15,-2-28 0,3 58 16,-3-58-16,6 78 16,0 8-16,-6-86 0,9 83 0</inkml:trace>
  <inkml:trace contextRef="#ctx0" brushRef="#br0" timeOffset="-134916.95">28433 4238 0,'0'0'0,"0"0"0,0 0 16,47-8-16,39-18 16,23-3-16,15 0 15,-6 6-15,-1 9 0,-117 14 16,109-14-16,1 14 15,-110 0 1,109 7-16,-109-7 0,110 15 16,-110-15-16,112 10 15</inkml:trace>
  <inkml:trace contextRef="#ctx0" brushRef="#br0" timeOffset="-134362.3">29123 4485 0,'0'0'0,"0"0"0,0 0 0,0 0 15,0 0-15,0 0 0,0 0 16,0 0-16,0 0 15,-29-8-15,-20-1 0,49 9 16,0 0-16,-61 2 0,61-2 16,0 0-16,-64 27 15,64-27 1,-49 46-16,17 13 0,32-59 16,-14 64-16,23-3 15,17-5-15,-26-56 0,34 59 16,13-5-16,-2-2 15,11-5-15,-56-47 16,0 0-16,0 0 0,61 39 16,-61-39-16,0 0 0,0 0 15,45 32-15,-45-32 0,0 0 16,18 26-16,-32 0 0,14-26 16,-44 20-16,44-20 15,-66 19-15,66-19 0,0 0 16,0 0-16,-70-3 15,70 3 1,-46-25-16,29-15 16,17 40-16,8-61 0,10-11 15,17 4-15,3-1 16,-38 69-16,31-69 0,-31 69 16,0 0-16,0 0 0,38-65 15,-9 9-15,-29 56 16,15-55-16</inkml:trace>
  <inkml:trace contextRef="#ctx0" brushRef="#br0" timeOffset="-119727.45">25621 12099 0,'0'0'0,"0"0"0,0 0 16,0 0-16,0 0 15,0 0-15,0 0 0,0 0 16,0 0-16,0 29 15,0 23-15,0 19 0,-6 13 16,1 2-16,1 0 0,1 6 16,-5-3-16,2 3 0,-2 0 15,-2-3-15,10-89 16,-14 97-16,14-97 16,-14 108-16,14-108 0,0 0 15,-9 109-15,1-3 16,-1-12-1</inkml:trace>
  <inkml:trace contextRef="#ctx0" brushRef="#br0" timeOffset="-119310.84">24830 14087 0,'0'0'0,"0"0"16,0 0-16,0 0 0,32-18 15,20-7-15,17-12 0,9-15 16,9 1-16,-2-6 16,10-8-16,-95 65 15,102-65-15,8 1 0,0 4 16,-4 0-16,1 8 15,-15 3-15,-3 12 0,4 8 16,-93 29-16,90-32 0,2-2 16</inkml:trace>
  <inkml:trace contextRef="#ctx0" brushRef="#br0" timeOffset="-118646.91">25326 14334 0,'0'0'0,"0"0"16,0 0-16,0 0 16,0 0-16,0 0 15,20-32-15,29-11 0,8-11 0,2-8 16,4 6-16,7-1 16,-1 8-16,12 9 15,-81 40-15,0 0 0,80-34 16,-80 34-16,72-21 15,-72 21-15,0 0 0,46 3 16,-32 26-16,-22 25 0,-18 10 16,-14 18-16,-12 14 0,-6 5 15,-5 5-15,-1 3 16,4 6-16,9-3 16,4-3-16,47-109 0,-34 106 15,34-106-15,0 0 16,-14 90-1,14-90-15,11 72 0,18-23 16,-29-49-16,52 28 16,8-28-16,6-12 15,1-20-15,-4-10 0,0-7 16,0-14-16,1-9 16,-9-6-16</inkml:trace>
  <inkml:trace contextRef="#ctx0" brushRef="#br0" timeOffset="-118223.83">26472 12027 0,'0'0'16,"0"0"-16,0 0 0,0 0 15,0 0-15,34 26 16,-34-26-16,75 58 15,9 16-15,11 16 0,-9 4 16,-13 6 0,-15 7-16,-18 5 15,-6 3-15,-8 3 0,-5 14 16,-7 3-16,-2 6 16,-12 9-16,-12 5 0,-8 2 15,-11 16-15,2 6 16,-15-7-16,-14-3 15</inkml:trace>
  <inkml:trace contextRef="#ctx0" brushRef="#br0" timeOffset="-117775.95">25072 12576 0,'0'0'0,"0"0"0,0 0 16,-31 35-16,-19 34 16,-1 31-16,-9 32 15,5 32-15,9 29 16,4 36-16,16 13 15,15-3-15,11-10 0,8-11 16,10-14 0,11-11-16,9-21 15,-1-19-15,15-28 16,0-15-16,2-21 0,7-14 16</inkml:trace>
  <inkml:trace contextRef="#ctx0" brushRef="#br0" timeOffset="-116973.98">27161 11482 0,'0'0'16,"0"0"-16,0 0 16,0 0-16,0 0 15,0 0 1,0 0-16,0 40 15,3 28-15,-3-68 0,11 89 16,1 7-16,-12-96 16,20 88-16,-20-88 0,0 0 15,43 76-15,-43-76 16,58 46-16,14-24 16,-72-22-16,74-6 0,7-19 0,-1-12 15,-11-7-15,-9-11 16,-60 55-16,55-58 0,-1 2 15</inkml:trace>
  <inkml:trace contextRef="#ctx0" brushRef="#br0" timeOffset="-116742.25">27533 11576 0,'0'0'0,"0"0"15,0 0-15,0 0 16,0 0-16,0 0 16,-9 50-1,-8 35-15,0 18 0,7 6 16,10-7-16,0-102 0,13 97 16,9-8-16,7-6 15,18-8-15</inkml:trace>
  <inkml:trace contextRef="#ctx0" brushRef="#br0" timeOffset="-116341.25">28139 13021 0,'0'0'0,"0"0"0,0 0 16,34-9-16,-34 9 0,61-25 16,-61 25-16,73-41 15,5-1-15,-78 42 0,71-38 16,-2 9-16</inkml:trace>
  <inkml:trace contextRef="#ctx0" brushRef="#br0" timeOffset="-116154.16">28301 13415 0,'0'0'0,"0"0"15,0 0-15,0 0 0,0 0 16,0 0-16,0 0 0,40-8 16,26-10-16,-66 18 15,102-31-15</inkml:trace>
  <inkml:trace contextRef="#ctx0" brushRef="#br0" timeOffset="-110675.14">30187 11478 0,'0'0'0,"0"0"31,0 0-31,0 0 0,0 0 16,0 0-16,0 0 15,0 0-15,0 0 16,0 0-16,0 0 16,0 0-16,0 0 0,0 0 15,0 0-15,0 0 16,0 0-16,0 0 0,0 0 16,0 0-16,0 0 15,0 0-15,-9 29 16,4 29-16,5-58 15,-3 68-15,3-68 16,3 78-16,-3-78 0,3 80 16,-3-80-1,2 81-15,-2-81 16,0 86-16,0-86 0,3 89 16,-6-8-16,3-81 0,0 0 15,-5 77-15,5-77 16,-10 72-16,10-72 0,0 0 15,-11 69-15,11-69 16,-11 64-16,-4-5 0</inkml:trace>
  <inkml:trace contextRef="#ctx0" brushRef="#br0" timeOffset="-110004.95">29463 12858 0,'0'0'16,"0"0"-16,0 0 0,0 0 0,0 0 16,0 0-16,0 0 15,37 3-15,-37-3 16,0 0-16,78 5 0,-78-5 16,98 9-16,12-3 15,-110-6-15,101-3 0,0 0 31,-101 3-31,112-9 0,-2 4 16,-7-4-16,-103 9 0,111-9 16,-5-3-16,-106 12 15,116-5-15,-116 5 16,115-5-16,-3 5 0,-112 0 16,104 2-16,-6 9 15</inkml:trace>
  <inkml:trace contextRef="#ctx0" brushRef="#br0" timeOffset="-109271.96">29676 13321 0,'0'0'16,"0"0"-16,0 0 0,-17 37 0,17-37 16,-24 68-16,-4 18 15,28-86-15,-23 95 0,0-1 16,2-1-16,10-4 15,6 0-15,-7-11 0,6-1 16,6-3-16,0-74 16,-3 79-1,3-79-15,0 78 0,0-78 16,-8 77-16</inkml:trace>
  <inkml:trace contextRef="#ctx0" brushRef="#br0" timeOffset="-108686.08">30415 13321 0,'0'0'0,"0"0"16,0 0-16,0 0 16,0 0-16,-32 22 15,32-22-15,-49 40 0,-6 14 0,55-54 16,-61 64-16,6 2 15,15 6-15,9 0 16,2 6-16,29-78 0,-17 88 16,-1 4-16,18-92 0,-5 95 15,5-3-15,0-92 16,11 83 0,15-5-16,-26-78 0,43 58 15,-43-58-15,52 43 16,11-11-16,3-13 0,-2-13 15,-12-26-15,-52 20 16,48-29-16,0-20 16,-48 49-16,47-62 0,-10-5 15,-6-11-15,-17 4 0,-14 74 16,0 0-16,0-72 0,-8 1 16,8 71-16,0 0 15,-34-55-15,-6 23 0,40 32 16,-67 0-16,-9 29 15,76-29-15,-87 58 0,-8 13 16,0 12-16,6 9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7:46.6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6465,'0'0'0,"0"0"1440,0 0-856,0 0-584,0 0 424,0 0-88,0-2 1,0 2-337,0 0 344,2 0 80,1 0 64,-3 0-488,0 0 552,2-2 48,0 2 24,-2 0-624,0 0 616,2 0-80,1-3-47,-3 3-489,3 0 432,-1 0-72,2 0-16,-4 0-344,3-2 320,1 2-24,5-2 32,-9 2-328,2 0 328,7 0 8,-7-3 0,-2 3-336,4 0 336,8 0 8,-9 0-96,-3 0-248,11 0 232,-7 0-56,7 0-7,-11 0-169,9-2 136,-6 2-40,11 0 0,-14 0-96,4 0 56,7 0 16,-2 0-24,-9 0-48,4 1 0,6 0 40,-8 1-56,-2-2 16,2 1 0,2 0-168,-2 1-577,-2-2 745,3 1-1320,0 0-872,-1 2-1153,-2-3 3345,2 1-7714,-2-1 7714</inkml:trace>
  <inkml:trace contextRef="#ctx0" brushRef="#br0" timeOffset="433">33 107 14227,'0'0'0,"0"0"1928,0 0-1080,0 0-848,0 1 472,2 1-104,2-1 48,-1 0 65,-3-1-481,4 1 536,-1 1 80,6-1-40,-9-1-576,2 2 528,9-1-136,-2 0-104,-9-1-288,3 0 184,10 0-24,-4 0-32,-9 0-128,11 0 104,2 0-8,1-2-32,-14 2-64,13-3 56,2 0-16,1-1-32,-16 4-8,15-3-248,0-7-432,-1 8-728,-14 2 1408,14-4-2305,-1 1-1399,-1-6-5482,-12 9 9186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7:48.3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3 541 10650,'0'0'0,"-1"0"1496,1 0-1496,-1-2 920,1 0-224,0 2-135,0 0-561,0-3 472,0 3 48,0-2-16,0 2-504,0 0 440,2 0 24,0 0-48,-2 0-416,3 0 376,-1 0 32,1 0-16,-3 0-392,10 0 401,-7 0-49,8 0-24,-11 0-328,9 0 320,1 1 8,-1 0-16,-9-1-312,10 4 264,0-1-8,0 1-40,-10-4-216,11 9 208,-1-6-16,-1 6-56,-9-9-136,4 5 128,8 6-16,-10-1 24,-2-10-136,9 10 144,-6 0-16,-1 1-8,-2-11-120,2 12 96,1 1 8,-1 0-40,-2-13-64,0 13 72,0 1 16,2-1-16,-2-13-72,0 12 104,0-2-32,-1 2 8,1-12-80,-3 11 64,-1 1-8,1-1 8,3-11-64,-4 11 73,1-1-9,-2 0 8,5-10-72,-9 9 40,7 0 8,-3-4 0,5-5-48,-9 11 40,6-8 40,-6 9-24,9-12-56,-4 3 40,-5 6-16,6-6 8,3-3-32,-5 3 8,1 1 64,-5-1-16,9-3-56,-3 2 16,0-1 8,-1 0-40,4-1 16,-3 0-8,-2 0-8,-4 0-16,9 0 32,-1 0-8,-2 0-64,-1-2-64,4 2 136,-2-2-384,1-1-233,0-7-231,1 10 848,-1-2-1088,1-8-152,0 6-201,0 4 1441,0-11-1720,3 2-400,7 0-537,-6-1-4921,-4 10 7578</inkml:trace>
  <inkml:trace contextRef="#ctx0" brushRef="#br0" timeOffset="404">258 517 13298,'0'0'0,"-9"0"1993,-1 1-1249,10-1-744,-11 4 424,-1 5-24,2-6 16,10-3-416,-9 12 528,0-2 72,-3 0-23,12-10-577,-9 12 592,0-1-32,5 2-32,4-13-528,-13 12 552,4 2-48,0 1 16,9-15-520,-9 14 464,4 1-48,-4 0-31,9-15-385,-2 14 256,-2-1-80,3 0-64,1-13-112,0 12 80,0 1-40,2 0-56,-2-13 16,10 12 16,-7-2-16,11 1 0,-14-11 0,10 4 32,2 9-24,1-10-32,-13-3 24,15 10-32,2-7 24,3 0-24,-20-3 32,21 3 32,3 0-64,1-2-24,-25-1 56,24 0-312,0 0-337,-3 0-359,-21 0 1008,22 0-1488,-1-2-344,-3-2-369,-18 4 2201,18-3-3009,0-8-5160,-18 11 8169</inkml:trace>
  <inkml:trace contextRef="#ctx0" brushRef="#br0" timeOffset="1198">500 54 11010,'0'0'0,"-1"-2"2368,0 0-1215,1 0-449,0-1-216,0 1-88,0 2-16,0 0-384,2-2 416,0-1 32,2 1 32,-4 2-480,9-3 528,-7-1 49,7 1 15,-9 3-592,4-3 616,7-1-40,-2 1-96,-9 3-480,4-3 472,10 0-32,-3 1-32,-11 2-408,10-3 352,0 1-48,1 2-55,-11 0-249,9-2 280,0 2 8,-6 0 0,-3 0-288,12 0 264,-10 0-24,1 1-72,-3-1-168,4 3 168,-4 1 24,2-1-64,-2-3-128,0 9 168,0-6-8,-1 1-8,1-4-152,-2 10 144,-2-6-32,0 7-8,4-11-104,-10 5 88,7 6 24,-2-6-8,5-5-104,-10 11 72,8-2-48,-7-4-24,9-5 0,-2 10 0,-2-6 56,1 5-24,3-9-32,-4 3-16,2 1 64,1 0-64,1-4 16,0 5-48,0-2 64,2 2-112,-2-5 96,2 4-48,1 0 32,0-1 16,-3-3 0,4 5-8,6-2-24,-8 2-24,-2-5 56,9 9-16,-7-7-16,2 7 24,-4-9 8,3 3 0,6 2-32,-6 4 48,-3-9-16,3 4-16,6 0 48,-9 6-48,0-10 16,3 4-32,0 6 48,-1-7 0,-2-3-16,0 5 40,0 5-8,0-6-48,0-4 16,0 9-56,-1-6 80,0 2-8,1-5-16,-3 9 32,0-6 8,0 6-40,3-9 0,-5 4 56,-4-1-8,6 2 8,3-5-56,-5 4 16,-4 0 8,6-1-8,3-3-16,-11 4 48,7-2-8,-8-1 8,12-1-48,-4 2 40,-8 0 48,3-1 16,9-1-104,-4 1 40,-8-1-40,8 0-88,4 0 88,-10 0-184,6 0-368,1 0-400,3 0 952,-5-2-1472,3-1-657,1 1-527,1 2 2656,-1-2-3577,1-2-6081,0 4 9658</inkml:trace>
  <inkml:trace contextRef="#ctx0" brushRef="#br0" timeOffset="1614">955 426 15003,'0'0'0,"0"3"1576,0 1-680,0-4-896,0 11 720,0-2 41,0-4 23,0-5-784,0 12 680,0-1-56,0 1-216,0-12-408,0 14 368,0 0-64,2-1-80,-2-13-224,0 13 288,2-1-24,1 1-16,-3-13-248,0 12 257,2 1-17,0 2 24,-2-15-264,3 13 216,-1 1 0,0 0-16,-2-14-200,4 11 120,-1 1 24,-1-1-88,1-1-56,-1-1 40,0 2 0,-2-11-40,3 4 32,0 6 24,-1-5-32,-2-5-24,2 10 16,1-6 0,-3-1 24,0-3-40,0 5-32,0-2-144,0-1-200,0-2 376,-2 3-688,1-2-249,-1 0-327,2-1 1264,-3 1-1584,-2-1-361,1 0-623,-1 0-737,-4-2-4713,9 2 8018</inkml:trace>
  <inkml:trace contextRef="#ctx0" brushRef="#br0" timeOffset="1967">820 600 17467,'0'0'0,"0"0"2177,0 0-1329,0 0-848,0 0 376,0 0-136,3 0 40,-3 0-280,9 0 352,-6 0 72,9 0-8,-12 0-416,3 0 400,12 0-48,-5 0-55,-10 0-297,13 0 264,0-2-88,3 2-64,-16 0-112,18-2 64,2 0-16,4-1-64,-24 3 16,25-3-264,0-1-425,1 1-751,-26 3 1440,26-9-2392,1 7-961,-1-8-6713,-26 10 10066,0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7:54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231 271 7481,'0'0'0,"0"0"0,0-2 1448,0 0-631,0-2-49,0 4-768,0-2 712,2 0-40,-2-1 0,0 3-672,2-3 656,-2 1-8,0-2 9,0 4-657,0-2 672,0-1 0,0 0-24,0 0-32,0 1-24,0-2-8,0 4-584,0-2 577,0 0-49,0-2-56,0 4-472,-2-2 464,0-1-48,-2-1 8,4 4-424,-3-2 376,1 0-48,-2-1-40,4 3-288,-3-2 288,-2 0-8,1-1-24,4 3-256,-9-2 280,5 2-7,0 0 15,4 0-288,-9 0 296,4 0-56,-6 0-24,11 0-216,-9 0 200,-1 0 8,1 2-16,9-2-192,-9 4 168,5-1-40,-9 6-40,13-9-88,-9 4 96,4 5 16,-7-6 8,12-3-120,-9 12 56,0-2-32,4 0-8,5-10-16,-11 12 0,6 0 32,-5 2-24,10-14-8,-4 14 16,-6-2-40,8 1 48,2-13-24,-4 12-16,1 2 8,0 0-40,3-14 48,-4 14-40,2 0 40,1-1 32,1-13-32,-1 12 8,1 0-48,0-2 0,0-10 40,0 10-32,0-5 16,2 7 72,-2-12-56,2 5-24,2 6-32,-1-6 24,-3-5 32,3 10-96,7-7 40,-8 1 24,-2-4 32,3 3-56,8 1 72,-8-3 0,-3-1-16,9 1 24,-5 0-40,8-1-8,-12 0 24,9 0 24,0-2-24,2-1 128,-11 3-128,10-9 120,1 7-56,2-8 8,-13 10-72,13-4 16,1-8 16,-1 8-8,-13 4-24,10-12 16,-1 3 16,1 0 24,-10 9-56,9-9 40,1-2 16,-7 0-24,-3 11-32,12-10 0,-9-2 16,6 1 64,-9 11-80,2-12 48,7 2 8,-6-1-56,-3 11 0,2-10 0,1-1 40,0 2 24,-3 9-64,2-9 72,-2 6-32,0-10-24,0 13-16,0-3 40,0-8 16,0 8-40,0 3-16,0-9 48,0 7-8,0-1-8,0 3-32,0-2 56,0 2-16,0 0-24,0 0-16,0-2 16,0 2 40,0 0 24,0 0-80,0 0 96,0 0-24,0 0-8,0 0-296,0 1 552,0 0-248,0 2 72,0-3-144,0 4 120,0 0-48,2 6 8,-2-10-80,0 4 73,2 6-1,-2-1 32,0-9-104,3 10 88,-3 0-8,0 1-8,0-11-72,2 13 40,-2-1 8,0 3 24,0-15-72,2 15 32,-2 2 48,2-1 8,-2-16-88,0 17 72,3 0-8,-3 1-64,0-18 0,0 18-64,0 1 8,2-2 56,-2-17 0,0 17-16,2-2 72,-2 1-8,0-16-48,3 15 32,-1-1-8,0 2-8,-2-16-16,0 15 0,2-1 0,-2 0-16,0-14 16,3 12 32,-1 0-16,0-2 16,1 0 16,-3-10-48,2 10 8,-2-5-16,2 6-8,-2-11 16,0 5 16,2 4 24,-2-6-24,0-3-16,3 5 16,-1 4-48,-2-8 0,0-1 32,0 4 0,0-1 16,0 0-40,0-3 24,0 3-48,0-1-104,0-1-144,0-1 296,0 1-544,-1 0-217,1-1-287,0 0 1048,-1 0-1408,0 0-441,-1 0-559,2 0 2408,-1-2-3193,0 0-920,-1-2-4649,2 4 8762,0 0 0</inkml:trace>
  <inkml:trace contextRef="#ctx0" brushRef="#br0" timeOffset="1920">499 453 7865,'0'0'0,"0"0"1352,0 0-519,0-3-145,0 1-112,0 0-72,0 2-504,0-3 472,0 1-64,2 2-32,-2 0-376,2-2 376,1 2 8,-1-2 41,-2 2-425,3-3 464,1 3 16,-1 0 32,-3 0-512,9 0 520,-6 0-8,0 0-40,-3 0-472,11 0 424,-8 0-40,6 1 16,-9-1-400,2 4 385,7-1 15,-5 2 8,-4-5-408,9 4 400,-7 5 16,8-5-16,-10-4-400,3 9 360,0-4-32,0 5-56,-3-10-272,4 9 248,-1 0-40,-1 1-24,-2-10-184,3 11 144,-1-2-32,-2 1-8,0-10-104,2 9 120,-2-4 40,0 7-40,0-12-120,0 5 112,0 6-32,0-6-39,0-5-41,0 11 80,0-7-48,-1 7 32,1-11-64,-1 4 72,-2 7-24,0-7 48,3-4-96,-1 11 40,-2-8-8,-1 6-32,4-9 0,-4 4 16,0 0 8,1 1 16,3-5-40,-3 4 40,-1 0-8,1-1-48,3-3 16,-4 3 40,1 1-24,-2-3 8,5-1-24,-3 2 32,-2-1-48,2 2 0,3-3 16,-4 1 0,1 0-8,0 0-8,3-1 16,-5 1 0,2 0-32,-1-1 24,4 0 8,-1 0-56,0 0-16,0 0-8,1 0 80,-1 0-208,1 0-145,0 0-111,0 0 464,0 0-640,0-2-88,0 0-40,0 2 768,2-2-872,1-2-64,6 1-33,-9 3 969,4-9-1040,6 5-8,-6-6-24,-4 10 1072,11-3-1185,-2-11-239,-5 5-104,-4 9 1528,13-11-1561,-9 2 249,8-1-424,-12 10 1736,10-9-4249,-10 9 4249</inkml:trace>
  <inkml:trace contextRef="#ctx0" brushRef="#br0" timeOffset="2325">729 457 7721,'0'0'0,"0"-3"1304,0 3-1304,0-4 1193,0-5-97,0 9-96,0 0-1000,0-2 904,0 0-104,0-1-31,0 3-769,-1 0 736,0 0 8,0 0 16,1 0-760,-3 0 720,1 0-16,0 0-31,2 0-673,-4 0 680,1 3-16,-1 0-8,4-3-656,-3 5 536,-1 4-48,-1-6-24,5-3-464,-3 10 424,-2-5-15,0 7-73,5-12-336,-3 10 264,-2 1-112,1 3-16,4-14-136,-4 12 112,1 2-48,1-2 24,2-12-88,-1 13 8,1-1 40,0 0-8,0-12-40,0 11 0,2 1 8,0-1-16,-2-11 8,4 11-40,6 0-8,-8-2 40,-2-9 8,10 9-16,-6-5-16,8 7 32,-12-11 0,4 3-8,11 1-48,-5-1 16,-10-3 40,12 2-104,0 1-168,0-1-208,-12-2 480,12 1-833,0-1-391,1 0-456,-13 0 1680,12 0-2209,3-3-863,0-1-4034,-15 4 7106,14-10-5825,-14 10 5825</inkml:trace>
  <inkml:trace contextRef="#ctx0" brushRef="#br0" timeOffset="2673">853 41 10026,'0'0'0,"0"-2"1184,3-1-352,0 0-224,0 0-64,8-1-8,-11 4-536,2-3 545,8 1 31,-6-2 56,-4 4-632,10-3 672,-8 0 24,8 1 8,-10 2-704,4-2 728,6 0-7,-7-1 47,-3 3-768,11-2 712,-8 2-64,9 0-80,-12 0-568,2 0 528,7 0 16,-6 0-24,-3 0-520,4 0 473,5 0-17,-9 0-40,0 0-416,2 2 432,0 2-24,1 0-56,-3-4-352,0 9 312,0-5-24,0 6 32,0-10-320,0 5 344,0 6-80,-1-1-32,1-10-232,-4 9 192,1 3-32,-2-1 49,5-11-209,-4 10 184,-1 2 8,1-2-88,4-10-104,-4 9 104,1 0 16,-1-4-48,4-5-72,-1 10 64,0-6-16,1 7-24,0-11-24,0 3 32,0 7 32,0-7-40,0-3-24,2 4 0,2 1 32,6 0-32,-10-5 0,3 3 16,10 2-32,-10-2-24,-3-3 40,15 3-48,-5 1 48,3-2 0,-13-2 0,14 2 0,0 0-48,0-1-88,-14-1 136,16 1-136,-1 0-112,0-1-200,-15 0 448,15 0-649,0 0-399,0 0-352,-15 0 1400,15 0-1897,-1 0-599,-1 0-705,-13 0 3201,14-2-4177,-1-1-4545,-13 3 8722</inkml:trace>
  <inkml:trace contextRef="#ctx0" brushRef="#br0" timeOffset="3388">1577 381 11554,'0'0'0,"0"1"1640,0 2-679,0-3-961,0 11 696,0-2-32,0 0 24,2 1 48,-2 1 56,3 1-24,-3-12-768,2 11 729,-2 1-65,2-1-48,-2-11-616,0 13 576,0 0-152,0 1-64,0-14-360,0 14 280,0-3-56,2 2 16,-2-13-240,0 10 184,3 0-48,-3 1-32,0-11-104,2 11 80,0-2 16,1 0 0,-3-9-96,0 9 64,2 0 33,-2 0-65,0-9-32,0 9 64,0-4-24,0 5 32,0-10-72,0 4 64,-1 6-8,0-8 0,1-2-56,-2 4 8,1 0-8,-1 0-40,2-4 40,-1 3-64,-1 0-112,-1 1-177,3-4 353,-3 1-536,1 0-272,-2 0-264,4-1 1072,-3 1-1344,-1-1-353,1 0-439,3 0 2136,-4 0-2817,0 0-5377,4 0 8194</inkml:trace>
  <inkml:trace contextRef="#ctx0" brushRef="#br0" timeOffset="3754">1443 582 9642,'0'0'0,"0"-2"6481,0 0-5185,0 2-1296,3 0 720,0 0-168,1-2-15,-4 2-537,10 0 616,-7 0 48,9 0-48,-12 0-616,9-3 536,1 3-24,0-2-104,-10 2-408,13 0 336,2-2-56,1-1-31,-16 3-249,18-2 136,3 0-40,0 0-16,-21 2-80,23-4 24,0 1 32,1-1-96,-24 4 40,24-9-168,0 7-353,0-1-559,-24 3 1080,23-10-2008,-1 8-1193,-1-1-5929,-21 3 9130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7:59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 11362,'0'0'0,"0"0"0,0-2 2208,0-1-1175,0 1-417,0 2-616,0-2 472,0 2-8,2 0 48,-2 0-512,4-2 576,5-1 72,-7 3 16,-2 0-664,3-2 617,7 0-57,-7 2-88,-3 0-472,11-3 392,-7 1 8,11 0-32,-15 2-368,11 0 376,0-2 8,3 2 0,-14 0-384,13 0 384,-1 0 32,1 0-7,-13 0-409,11 0 336,1 3-56,-3 2-48,-9-5-232,9 9 184,-7-5-16,7 9 0,-9-13-168,0 10 120,2 3 48,-2-1 16,0-12-184,-1 14 176,-1 1-8,-8 1-72,5 1-40,-7 0 32,1 0 0,11-17-88,-10 17 96,-1-1 8,-2 1-72,13-17-32,-12 16 72,-2 0 0,1 0-32,13-16-40,-11 14 72,1 0-56,1-1 56,9-13-72,-9 11 56,4 2 0,-5-2-8,7 0-96,1-1 40,0-1 16,1 0 24,1-9-32,0 5 56,0 6-40,0-6-48,0-5 32,2 10-8,7-7 8,-7 2 8,-2-5-8,12 4 32,-3 1-16,1-2 0,2 2-8,1-2-32,2 1-24,-15-4 48,16 2-56,1-1 0,-1 0-32,-16-1 88,17 1-200,-1 1-176,0-2-280,-16 0 656,16 0-880,0 0-288,-1 0-217,-15 0 1385,15-3-1680,0 1-281,0-1-287,-15 3 2248,15-4-2905,0-6-4872,-15 10 7777</inkml:trace>
  <inkml:trace contextRef="#ctx0" brushRef="#br0" timeOffset="570">400 63 11082,'0'0'0,"-1"-3"4137,0-6-2825,1 9-1312,-2-2 704,2-2-288,0 1-48,0 3-368,3-4 344,0-5 57,6 7 71,-9 2-472,3-2 496,7-2 0,-1 1 16,-9 3-512,9-4 480,0 1 80,1 0 32,-10 3-592,12-3 600,0 1 17,2 0-65,-14 2-552,15 0 512,0 0-16,-2 0-72,-13 0-424,14 0 352,0 1-64,-2 1-16,-12-2-272,12 4 264,-2 0 24,-1 1-40,-9-5-248,3 10 248,10-7 32,-11 8 1,-2-11-281,4 3 296,-1 8-24,1-1-16,-4-10-256,2 9 280,-2 0 8,0 0-8,0-9-280,0 10 224,0 0-40,0 2-32,0-12-152,-1 11 176,-3 1-24,1 0-32,3-12-120,-4 13 80,1-2 0,0 1-32,3-12-48,-5 11 72,0 0-40,2 1-64,3-12 32,-3 11 0,0-1 0,1 1 0,2-11 0,-3 11 80,2-1-96,-1 2-32,2-12 48,-1 9 16,0 0-32,0 0 48,1-9-32,-1 5 32,0 7-48,0-7-32,1-5 48,0 11-48,-2-6-24,0 6-40,2-11 112,-1 3-264,-1 8-184,-1-8-160,3-3 608,-2 5-752,0 4-97,0-7-223,-1 2-240,2-1-288,-1 0-329,2-3 1929,-1 3-2272,0-1-601,-1-1-872,2-1 3745,0 0-8546,0 0 8546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8:00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 12346,'0'0'0,"0"0"3641,0-3-2337,0 1-704,0 2-320,2 0-48,-2 0-232,2 0 248,2 0 105,6 1 79,-10-1-432,2 3 448,7 0 8,-5 2 8,7 4-48,-2-6-24,3 6-56,-12-9-336,10 4 320,1 0 8,0 8 48,-11-12-376,10 3 376,-1 7-39,1-5-49,-10-5-288,11 10 248,-8-5 16,10 5 8,-13-10-272,3 4 272,6 8-96,-9-2 8,0-10-184,2 10 184,1 1-16,-3-1 8,0-10-176,0 4 136,0 9-48,0-8 56,0-5-144,-1 10 88,-2-6-16,0 7 56,3-11-128,-4 3 40,-5 2 80,6 4-48,3-9-72,-9 2 56,5 1 0,-6 1 16,10-4-72,-3 3 48,-6 1-24,5-2-8,0-1-40,4-1 24,-10 1 0,8 0-48,-1 0-152,3-1 200,-5 0-344,2 0-248,0 0-224,3 0 816,-1-2-1024,0-1-233,1-1-263,0 4 1520,0-9-1816,0 7-225,2-9-431,-2 11 2472,10-4-2537,-7-10 9,10 3-4066,-13 11 6594,0 0 0</inkml:trace>
  <inkml:trace contextRef="#ctx0" brushRef="#br0" timeOffset="1">253 1 17931,'0'0'0,"-5"0"2049,-5 1-1073,5 2-376,-6 6-88,11-9-512,-3 4 544,-2 7 32,0-6 49,5-5-625,-4 11 656,-1-1 16,1-1-16,-1 2 8,-4 0-64,7-1 16,2-10-616,-4 11 505,2-1-89,0 0-128,2-10-288,-1 9 208,1 2-8,0-1-24,0-10-176,0 11 128,3-1-40,0 1-88,-3-11 0,11 9-16,-2 0 48,1-5-48,3 7 0,1-8-32,2 6-88,-16-9 136,18 4-272,1-1-192,-1 1-265,-18-4 729,21 2-1016,-1-1-272,2 0-424,-22-1 1712,21 0-2393,0 0-672,0 0-1191,-21 0 4256,20-2-9274,-20 2 9274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8:00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27 5553,'0'0'0,"0"0"0,0-2 1920,0-1-1448,0-1 56,0 4-528,2-3 640,0-1 105,1 1 167,-3 3-912,2-2 1016,0-2 56,-2 2 8,0 2-1080,3 0 993,-1 0-65,-2 0-72,0 0-856,2 1 888,-2 1 8,2 2 17,-2-4-913,3 9 816,-1-4-80,-2 7-64,0-12-672,2 9 672,-2 1 0,2 3-47,-2-13-625,0 14 616,0 1-88,0 0-16,0-15-512,0 15 480,0-1-64,0 2-88,0-16-328,0 14 288,0 2-40,0 0-16,0-16-232,0 14 208,3 2-48,-3-1-120,0-15-40,2 14 48,0-1 88,-2 0-64,0-13-72,0 11 161,3 1-9,-1-1-96,-2-11-56,2 10 136,0 0-64,1-6-40,-3-4-32,2 10 16,0-6-48,1 0 48,-3-4-16,2 5 40,-2-2-40,2 1 32,-2-4-32,0 2-56,0-1-80,0 0-176,0-1 312,2 0-561,-2 0-183,0 0-304,0 0 1048,0 0-1296,0 0-329,0-2-391,0 2 2016,0-3-2521,0-6-607,-1 5-257,1 4 3385,-1-11-7810,1 11 7810</inkml:trace>
  <inkml:trace contextRef="#ctx0" brushRef="#br0" timeOffset="367">0 145 16691,'0'0'0,"0"0"2313,3 0-1385,-1 0-464,1 1-72,-3-1-392,9 1 472,-5 1 168,7 1 0,-11-3-640,4 3 608,9-1-95,-4 2-129,-9-4-384,10 2 352,1 0 8,4-1-88,-15-1-272,16 3 192,2-2-40,1 0-96,-19-1-56,22 1 56,0 0-80,2 0-400,-24-1 424,25 0-872,-1 0-753,1 0-1071,-25 0 2696,27-2-4089,-1-1-5873,-26 3 9962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8:01.8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 15787,'0'0'0,"0"0"0,0-3 4009,0-1-2721,0-6-696,0 10-592,4 0 248,-1-2-128,8-1-40,-11 3-80,3 0 144,9-2 120,-1 0 80,-11 2-344,12 0 448,1 0 41,0 0-9,-13 0-480,13 0 464,1 1-16,-2 1-8,-12-2-440,13 4 440,-2 5 48,1-6 48,-12-3-536,9 9 512,0 2-88,0-1-15,-9-10-409,3 10 328,8 2-16,-9-1 40,-2-11-352,2 10 208,-2 3 72,0-1-56,0-12-224,0 13 248,-2 2 16,-2-2-80,4-13-184,-9 15 112,6 0-8,-6-1-8,9-14-96,-5 16 96,-5 0-8,7-1-40,3-15-48,-12 15 16,8-1 48,-8-1 32,12-13-96,-3 11 80,-1 0-64,1 1 0,3-12-16,-1 10 16,1 1-16,0 0 72,0-11-72,2 10-16,7 1 8,-6 0-24,-3-11 32,11 10 0,-8-1 40,12-5-40,-15-4 0,12 11-40,1-8-56,1 1-128,-14-4 224,15 4-312,-3 0-168,2-2-192,-14-2 672,15 2-824,0-1-88,-1-1-161,-14 0 1073,15 0-1240,1 0-272,-1 0-385,-15 0 1897,15-3-2336,0-1-313,-3 1-631,-12 3 3280,13-10-6618,-1 6 833,-12 4 5785</inkml:trace>
  <inkml:trace contextRef="#ctx0" brushRef="#br0" timeOffset="1">414 64 13746,'0'0'0,"0"0"2353,-1 0-977,0-3-368,1 3-167,0-2-33,0 2-64,0 0-744,2 0 696,0-2-80,1 2-8,-3 0-608,3-3 617,7 3-1,-7 0-8,-3 0-608,10 0 560,-7 0-88,10 0-24,-13 0-448,9 0 416,1 0-32,3-2-32,-13 2-352,13 0 232,1 0-24,1-2 40,-15 2-248,15 0 193,-3 0 31,1 0 16,1 0-56,-14 0-184,12 0 248,1 0 16,-1 0 24,-12 0-288,12 1 256,-2 1-8,0 2 24,-10-4-272,9 3 296,0 2 0,-6-1-16,-3-4-280,10 9 248,-8-5-8,2 5 24,-4-9-264,3 3 272,0 9-16,1-8-48,-4-4-208,3 13 33,0-3-33,-3 0 0,0-10 0,0 11 0,0 1 0,0 1 0,0-13 0,-2 11 0,0 2 0,-2-1 0,4-12 0,-4 14 0,1-1 0,-1 1 0,4-14 0,-2 13 0,0-2 0,-1 1 0,3-12 0,-1 12 0,0-1 0,1 1 0,0-12 0,-1 10 0,0 0 0,1 1 0,0-11 0,0 10 0,0 0 0,0-1 0,0-9 0,0 5 0,0 6 0,0-7 0,0-4 0,2 4 0,0 1 0,1-1 0,-3-4 0,2 5 0,1-2 0,0 1 0,-3-4 0,2 2 0,0-1 0,1 0-705,-3-1 705,2 0-944,0 0-232,7 0-424,-9 0 1600,0-2-2353,0-1-1056,4-1-1672,-4 4 5081,2-11-11130,-2 11 11130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8:02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9930,'0'0'0,"0"0"1104,0 0-1104,0 1 584,2 0-128,1 0 56,-3-1-512,3 1 648,6 0 96,-5 0 41,-4-1-785,3 0 736,9 2-136,-9-2-88,-3 0-512,10 1 448,-6-1-112,8 0-56,-12 0-280,4 0 216,9 0-40,-4 0-24,-9 0-152,4 0 136,8 0-56,-8-3 16,-4 3-96,12 0 72,-8 0-32,7 0-56,-11 0 16,4 0-320,5 0-736,-9 0-784,0 0 1840,2 0-2881,0 2-560,-2 0-3096,0-2 6537</inkml:trace>
  <inkml:trace contextRef="#ctx0" brushRef="#br0" timeOffset="352">40 143 13730,'0'0'0,"0"0"1409,2 0-673,2 1-192,5 0-24,-9-1-520,3 0 536,12 0-16,-5 0-32,-10 0-488,12 0 425,-1 0-1,2 0-64,-13 0-360,13-2 304,0 2-72,3-2-144,-16 2-88,16-2 56,-1-1-336,2 1-744,-17 2 1024,17 0-2345,1-2-1832,3-2-4393,-21 4 8570,0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7:28:04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97 5793,'0'0'0,"0"-2"2608,0 2-1247,0 0-1361,0-2 1144,0-1-184,0 1-88,0 2-872,0 0 856,0-2 1,0 2 15,0 0-872,0-2 880,0 2-48,0-3-88,0 3-744,0 0 656,0 0-71,2 0-73,-2 0-512,3-2 472,-1 2-32,1 0-32,-3 0-408,4 0 400,5 0-16,-7 0-16,-2 0-368,10 0 352,-6 0-16,8 1-16,-12-1-320,11 4 336,-2-1-23,2 0 15,-11-3-328,11 9 288,0-5-40,0 0 40,-11-4-288,9 12 200,1-8-32,1 9-56,-11-13-112,3 5 56,11 8 56,-11-3 0,-3-10-112,9 13 128,-6 0-56,-1-1-48,-2-12-24,2 14 48,-2-2-8,3 1 48,-3-13-88,2 13 40,-2 2-8,0 0 8,0-15-40,0 14 56,-2-1 48,-2 0-24,4-13-80,-3 11 16,-2 2 16,-4-1-16,9-12-16,-5 12 80,-5-1-8,7-2-24,-8 1-8,11-10-40,-3 4 16,-7 7 56,6-6 16,-5 5-48,6-6 8,-6 0-32,4 1 8,-4-1-8,6 0-32,3-4 16,-9 3-40,7 0-64,2-3 104,-1 2-128,-1-1-160,0-1-128,-2 0-208,4 0 624,-2 0-808,1-2-40,-1-1-153,2 3 1001,-2-2-1152,2-1-240,0-1-361,0 4 1753,0-9-2016,0 6-329,4-9-535,-4 12 2880,10-3-2897,-8-12-3112,-2 15 6009</inkml:trace>
  <inkml:trace contextRef="#ctx0" brushRef="#br0" timeOffset="433">348 7 9121,'0'0'0,"0"0"0,-1 0 1801,-3-2-873,1 0-376,3 2-552,-4-3 512,0 3 64,0 0 81,4 0-657,-3 0 776,-1 0 80,-5 0 48,9 0-904,-2 3 936,-7 0-24,4 6-47,5-9-865,-12 4 832,3 7-64,0-1-32,9-10-736,-11 13 696,7 0-32,-10 3-15,14-16-649,-9 16 600,0 3-16,5 0-80,4-19-504,-9 19 400,7 2-56,0-1-104,2-20-240,-1 21 200,1 2-80,0-3-96,0-20-24,2 20-8,1-2-8,9-3 40,-12-15-24,9 16-8,0-3-24,5 0-8,-14-13 40,12 12-64,2-1 80,2-1 16,-16-10-32,15 9 0,4-6-32,-1 8-40,-18-11 72,22 2-56,0 1 16,-1 1-80,-21-4 120,23 1-400,-1 0-336,0-1-480,-22 0 1216,23 0-1761,1-2-447,-1-2-705,-23 4 2913,20-3-3697,-1-7-944,-4 7-1976,-15 3 6617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0F01F-2135-4B56-84C4-776527F2FA7E}" type="datetimeFigureOut">
              <a:rPr lang="en-GB"/>
              <a:t>23/03/2022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C409E-10C4-43FC-BFC0-A9EE30F22CB6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708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C409E-10C4-43FC-BFC0-A9EE30F22CB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14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C409E-10C4-43FC-BFC0-A9EE30F22CB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743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77E53-166B-8C4C-8FC6-CFCF16E4D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B40928-3D87-1341-88B1-87D87D6CAF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4FA1C-BACF-A445-8A98-4435B0701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465-9929-8348-9B4A-EAB9B8B259A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D7B49-DC4F-9A46-A675-C544AE077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D6323-D106-6E48-A921-FB1886C23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2CEB-AE84-654C-9DBE-2932C90D2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73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112F4-1F9D-284E-8824-EE6ADC7A6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A89F2F-0B96-604E-A608-8DC768A02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12790-582F-1C42-BA06-9948479E3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465-9929-8348-9B4A-EAB9B8B259A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BEDF2-ED11-0F48-ABA8-81ECBE2E0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84998-D8B1-2C4E-B801-0CEDDC5F5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2CEB-AE84-654C-9DBE-2932C90D2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04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F87B34-F29D-6549-AE83-85B2BD5AE8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F5511-B2C0-E94D-A077-8889FE174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E04D2-F548-E54B-A92D-308FD150F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465-9929-8348-9B4A-EAB9B8B259A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97C3C-56CB-A84D-A881-522B889E0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FCAD8-A172-F947-88C7-D98FC3E33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2CEB-AE84-654C-9DBE-2932C90D2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85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7CEBE-3111-1D49-9574-41A452374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D6058-CDC8-9740-842F-C859DD674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7B846-2C79-0D45-ADB1-8C60EE57E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465-9929-8348-9B4A-EAB9B8B259A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FFAFC-40A8-004E-88F8-BC51ED23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E2B0C-2D57-E44D-8905-61D241972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2CEB-AE84-654C-9DBE-2932C90D2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17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A582E-8D19-6444-8E01-9FE5CA046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7B3E8-DB39-5842-9C20-23AA03CA7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5E1FB-A837-D740-A540-F59C5F83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465-9929-8348-9B4A-EAB9B8B259A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EFDA3-825F-664D-BF90-A609142E4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0CAAD-9406-1148-884F-3ED0EDD5B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2CEB-AE84-654C-9DBE-2932C90D2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81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C339E-F047-5144-A4E3-FB7471B0D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2E1D2-6475-C84C-9F34-B62F778B0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79A671-69A3-9746-B6FE-A393229CF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D9373-EFC1-6C49-9E0E-B1860A172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465-9929-8348-9B4A-EAB9B8B259A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6B478-F075-E649-96C6-04CDB2D7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B5DFE1-3533-8B4C-85F0-4849963B6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2CEB-AE84-654C-9DBE-2932C90D2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9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DCDB9-2564-BC4A-8AC1-C4095F55E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DD13D-D4C7-904A-9CF7-0E19FF10B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92150E-DE4B-1448-A618-C04180C2A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78AFCB-8CEA-D34C-8323-EDF6F08B25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7073EA-05E0-F94A-B508-C88D3F68C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77E29C-1623-1645-8F89-26305CA4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465-9929-8348-9B4A-EAB9B8B259A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5BE53E-86AD-6D40-874C-76612BFE4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E2B4E9-E752-FB4A-891E-DF76A528B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2CEB-AE84-654C-9DBE-2932C90D2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2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281B7-20A3-304A-B9DB-97931D2E6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58981B-FAE4-0B44-9E80-C3D0A5E9C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465-9929-8348-9B4A-EAB9B8B259A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FB615F-4CBA-1F49-B81C-6B79D39A9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478A79-E00D-4B48-A828-C6823FD74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2CEB-AE84-654C-9DBE-2932C90D2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76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1870B5-AF46-ED4E-A9EE-B4B25CA36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465-9929-8348-9B4A-EAB9B8B259A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4DE45B-497D-C146-8455-ADB56B349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6A4D1-A596-9148-9C0B-68DF28208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2CEB-AE84-654C-9DBE-2932C90D2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67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15588-0ADE-E146-9067-227312B0C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8E1FB-D150-D94B-8D48-8A4148ABF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53B5BC-035B-764C-BFE6-A6FF9F750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6812F-F215-854E-A1FD-080909A7C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465-9929-8348-9B4A-EAB9B8B259A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7996E-007C-A449-9B18-C604F0DA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FE007-F32C-4D46-A2F6-BD688792E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2CEB-AE84-654C-9DBE-2932C90D2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07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14CCD-B0E9-774A-B201-31864EE8A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475E2A-DD08-8941-AD3A-B145C11A97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B46656-9EB6-854E-8ED0-C529B24CF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15CB67-70B4-9A40-BB42-D1B855D25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465-9929-8348-9B4A-EAB9B8B259A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B6D13-927C-3C41-8D0F-F5F9F9BF4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DF2C5-F5CB-0E4C-ACC8-673D8A50B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2CEB-AE84-654C-9DBE-2932C90D2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92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328D72-0686-9A47-8B32-2983C12CE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64A83-9B45-2247-958B-2C6B7BDAE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27105-F24C-224A-AD2B-8A45D17EF1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89465-9929-8348-9B4A-EAB9B8B259A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5C09A-67F4-FE4F-9F09-1DF5FB2B29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B3D57-64D9-AD42-A75A-73719E63E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52CEB-AE84-654C-9DBE-2932C90D2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9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7" Type="http://schemas.openxmlformats.org/officeDocument/2006/relationships/image" Target="../media/image4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7.xml"/><Relationship Id="rId5" Type="http://schemas.openxmlformats.org/officeDocument/2006/relationships/image" Target="../media/image43.png"/><Relationship Id="rId4" Type="http://schemas.openxmlformats.org/officeDocument/2006/relationships/image" Target="../media/image4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9.xml"/><Relationship Id="rId13" Type="http://schemas.openxmlformats.org/officeDocument/2006/relationships/image" Target="../media/image47.png"/><Relationship Id="rId18" Type="http://schemas.openxmlformats.org/officeDocument/2006/relationships/customXml" Target="../ink/ink44.xml"/><Relationship Id="rId26" Type="http://schemas.openxmlformats.org/officeDocument/2006/relationships/customXml" Target="../ink/ink48.xml"/><Relationship Id="rId3" Type="http://schemas.openxmlformats.org/officeDocument/2006/relationships/image" Target="../media/image410.png"/><Relationship Id="rId21" Type="http://schemas.openxmlformats.org/officeDocument/2006/relationships/image" Target="../media/image51.png"/><Relationship Id="rId7" Type="http://schemas.openxmlformats.org/officeDocument/2006/relationships/image" Target="../media/image440.png"/><Relationship Id="rId12" Type="http://schemas.openxmlformats.org/officeDocument/2006/relationships/customXml" Target="../ink/ink41.xml"/><Relationship Id="rId17" Type="http://schemas.openxmlformats.org/officeDocument/2006/relationships/image" Target="../media/image49.png"/><Relationship Id="rId25" Type="http://schemas.openxmlformats.org/officeDocument/2006/relationships/image" Target="../media/image53.png"/><Relationship Id="rId2" Type="http://schemas.openxmlformats.org/officeDocument/2006/relationships/image" Target="../media/image4.png"/><Relationship Id="rId16" Type="http://schemas.openxmlformats.org/officeDocument/2006/relationships/customXml" Target="../ink/ink43.xml"/><Relationship Id="rId20" Type="http://schemas.openxmlformats.org/officeDocument/2006/relationships/customXml" Target="../ink/ink45.xml"/><Relationship Id="rId29" Type="http://schemas.openxmlformats.org/officeDocument/2006/relationships/image" Target="../media/image55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8.xml"/><Relationship Id="rId11" Type="http://schemas.openxmlformats.org/officeDocument/2006/relationships/image" Target="../media/image46.png"/><Relationship Id="rId24" Type="http://schemas.openxmlformats.org/officeDocument/2006/relationships/customXml" Target="../ink/ink47.xml"/><Relationship Id="rId5" Type="http://schemas.openxmlformats.org/officeDocument/2006/relationships/image" Target="../media/image43.png"/><Relationship Id="rId15" Type="http://schemas.openxmlformats.org/officeDocument/2006/relationships/image" Target="../media/image48.png"/><Relationship Id="rId23" Type="http://schemas.openxmlformats.org/officeDocument/2006/relationships/image" Target="../media/image52.png"/><Relationship Id="rId28" Type="http://schemas.openxmlformats.org/officeDocument/2006/relationships/customXml" Target="../ink/ink49.xml"/><Relationship Id="rId10" Type="http://schemas.openxmlformats.org/officeDocument/2006/relationships/customXml" Target="../ink/ink40.xml"/><Relationship Id="rId19" Type="http://schemas.openxmlformats.org/officeDocument/2006/relationships/image" Target="../media/image50.png"/><Relationship Id="rId31" Type="http://schemas.openxmlformats.org/officeDocument/2006/relationships/image" Target="../media/image56.png"/><Relationship Id="rId4" Type="http://schemas.openxmlformats.org/officeDocument/2006/relationships/image" Target="../media/image420.png"/><Relationship Id="rId9" Type="http://schemas.openxmlformats.org/officeDocument/2006/relationships/image" Target="../media/image45.png"/><Relationship Id="rId14" Type="http://schemas.openxmlformats.org/officeDocument/2006/relationships/customXml" Target="../ink/ink42.xml"/><Relationship Id="rId22" Type="http://schemas.openxmlformats.org/officeDocument/2006/relationships/customXml" Target="../ink/ink46.xml"/><Relationship Id="rId27" Type="http://schemas.openxmlformats.org/officeDocument/2006/relationships/image" Target="../media/image54.png"/><Relationship Id="rId30" Type="http://schemas.openxmlformats.org/officeDocument/2006/relationships/customXml" Target="../ink/ink5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8.png"/><Relationship Id="rId4" Type="http://schemas.openxmlformats.org/officeDocument/2006/relationships/customXml" Target="../ink/ink51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4.png"/><Relationship Id="rId18" Type="http://schemas.openxmlformats.org/officeDocument/2006/relationships/customXml" Target="../ink/ink58.xml"/><Relationship Id="rId26" Type="http://schemas.openxmlformats.org/officeDocument/2006/relationships/customXml" Target="../ink/ink62.xml"/><Relationship Id="rId39" Type="http://schemas.openxmlformats.org/officeDocument/2006/relationships/image" Target="../media/image77.png"/><Relationship Id="rId21" Type="http://schemas.openxmlformats.org/officeDocument/2006/relationships/image" Target="../media/image68.png"/><Relationship Id="rId34" Type="http://schemas.openxmlformats.org/officeDocument/2006/relationships/customXml" Target="../ink/ink66.xml"/><Relationship Id="rId42" Type="http://schemas.openxmlformats.org/officeDocument/2006/relationships/customXml" Target="../ink/ink70.xml"/><Relationship Id="rId47" Type="http://schemas.openxmlformats.org/officeDocument/2006/relationships/image" Target="../media/image81.png"/><Relationship Id="rId50" Type="http://schemas.openxmlformats.org/officeDocument/2006/relationships/customXml" Target="../ink/ink74.xml"/><Relationship Id="rId7" Type="http://schemas.openxmlformats.org/officeDocument/2006/relationships/image" Target="../media/image61.png"/><Relationship Id="rId2" Type="http://schemas.openxmlformats.org/officeDocument/2006/relationships/image" Target="../media/image4.png"/><Relationship Id="rId16" Type="http://schemas.openxmlformats.org/officeDocument/2006/relationships/customXml" Target="../ink/ink57.xml"/><Relationship Id="rId29" Type="http://schemas.openxmlformats.org/officeDocument/2006/relationships/image" Target="../media/image72.png"/><Relationship Id="rId11" Type="http://schemas.openxmlformats.org/officeDocument/2006/relationships/image" Target="../media/image63.png"/><Relationship Id="rId24" Type="http://schemas.openxmlformats.org/officeDocument/2006/relationships/customXml" Target="../ink/ink61.xml"/><Relationship Id="rId32" Type="http://schemas.openxmlformats.org/officeDocument/2006/relationships/customXml" Target="../ink/ink65.xml"/><Relationship Id="rId37" Type="http://schemas.openxmlformats.org/officeDocument/2006/relationships/image" Target="../media/image76.png"/><Relationship Id="rId40" Type="http://schemas.openxmlformats.org/officeDocument/2006/relationships/customXml" Target="../ink/ink69.xml"/><Relationship Id="rId45" Type="http://schemas.openxmlformats.org/officeDocument/2006/relationships/image" Target="../media/image80.png"/><Relationship Id="rId53" Type="http://schemas.openxmlformats.org/officeDocument/2006/relationships/image" Target="../media/image84.png"/><Relationship Id="rId5" Type="http://schemas.openxmlformats.org/officeDocument/2006/relationships/image" Target="../media/image60.png"/><Relationship Id="rId10" Type="http://schemas.openxmlformats.org/officeDocument/2006/relationships/customXml" Target="../ink/ink54.xml"/><Relationship Id="rId19" Type="http://schemas.openxmlformats.org/officeDocument/2006/relationships/image" Target="../media/image67.png"/><Relationship Id="rId31" Type="http://schemas.openxmlformats.org/officeDocument/2006/relationships/image" Target="../media/image73.png"/><Relationship Id="rId44" Type="http://schemas.openxmlformats.org/officeDocument/2006/relationships/customXml" Target="../ink/ink71.xml"/><Relationship Id="rId52" Type="http://schemas.openxmlformats.org/officeDocument/2006/relationships/customXml" Target="../ink/ink75.xml"/><Relationship Id="rId4" Type="http://schemas.openxmlformats.org/officeDocument/2006/relationships/image" Target="../media/image59.png"/><Relationship Id="rId9" Type="http://schemas.openxmlformats.org/officeDocument/2006/relationships/image" Target="../media/image62.png"/><Relationship Id="rId14" Type="http://schemas.openxmlformats.org/officeDocument/2006/relationships/customXml" Target="../ink/ink56.xml"/><Relationship Id="rId22" Type="http://schemas.openxmlformats.org/officeDocument/2006/relationships/customXml" Target="../ink/ink60.xml"/><Relationship Id="rId27" Type="http://schemas.openxmlformats.org/officeDocument/2006/relationships/image" Target="../media/image71.png"/><Relationship Id="rId30" Type="http://schemas.openxmlformats.org/officeDocument/2006/relationships/customXml" Target="../ink/ink64.xml"/><Relationship Id="rId35" Type="http://schemas.openxmlformats.org/officeDocument/2006/relationships/image" Target="../media/image75.png"/><Relationship Id="rId43" Type="http://schemas.openxmlformats.org/officeDocument/2006/relationships/image" Target="../media/image79.png"/><Relationship Id="rId48" Type="http://schemas.openxmlformats.org/officeDocument/2006/relationships/customXml" Target="../ink/ink73.xml"/><Relationship Id="rId8" Type="http://schemas.openxmlformats.org/officeDocument/2006/relationships/customXml" Target="../ink/ink53.xml"/><Relationship Id="rId51" Type="http://schemas.openxmlformats.org/officeDocument/2006/relationships/image" Target="../media/image83.png"/><Relationship Id="rId3" Type="http://schemas.openxmlformats.org/officeDocument/2006/relationships/image" Target="../media/image580.png"/><Relationship Id="rId12" Type="http://schemas.openxmlformats.org/officeDocument/2006/relationships/customXml" Target="../ink/ink55.xml"/><Relationship Id="rId17" Type="http://schemas.openxmlformats.org/officeDocument/2006/relationships/image" Target="../media/image66.png"/><Relationship Id="rId25" Type="http://schemas.openxmlformats.org/officeDocument/2006/relationships/image" Target="../media/image70.png"/><Relationship Id="rId33" Type="http://schemas.openxmlformats.org/officeDocument/2006/relationships/image" Target="../media/image74.png"/><Relationship Id="rId38" Type="http://schemas.openxmlformats.org/officeDocument/2006/relationships/customXml" Target="../ink/ink68.xml"/><Relationship Id="rId46" Type="http://schemas.openxmlformats.org/officeDocument/2006/relationships/customXml" Target="../ink/ink72.xml"/><Relationship Id="rId20" Type="http://schemas.openxmlformats.org/officeDocument/2006/relationships/customXml" Target="../ink/ink59.xml"/><Relationship Id="rId41" Type="http://schemas.openxmlformats.org/officeDocument/2006/relationships/image" Target="../media/image78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52.xml"/><Relationship Id="rId15" Type="http://schemas.openxmlformats.org/officeDocument/2006/relationships/image" Target="../media/image65.png"/><Relationship Id="rId23" Type="http://schemas.openxmlformats.org/officeDocument/2006/relationships/image" Target="../media/image69.png"/><Relationship Id="rId28" Type="http://schemas.openxmlformats.org/officeDocument/2006/relationships/customXml" Target="../ink/ink63.xml"/><Relationship Id="rId36" Type="http://schemas.openxmlformats.org/officeDocument/2006/relationships/customXml" Target="../ink/ink67.xml"/><Relationship Id="rId49" Type="http://schemas.openxmlformats.org/officeDocument/2006/relationships/image" Target="../media/image8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image" Target="../media/image1.png"/><Relationship Id="rId7" Type="http://schemas.openxmlformats.org/officeDocument/2006/relationships/image" Target="../media/image8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10" Type="http://schemas.openxmlformats.org/officeDocument/2006/relationships/image" Target="../media/image90.png"/><Relationship Id="rId4" Type="http://schemas.openxmlformats.org/officeDocument/2006/relationships/image" Target="../media/image85.png"/><Relationship Id="rId9" Type="http://schemas.openxmlformats.org/officeDocument/2006/relationships/customXml" Target="../ink/ink7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13" Type="http://schemas.openxmlformats.org/officeDocument/2006/relationships/customXml" Target="../ink/ink79.xml"/><Relationship Id="rId18" Type="http://schemas.openxmlformats.org/officeDocument/2006/relationships/image" Target="../media/image94.png"/><Relationship Id="rId26" Type="http://schemas.openxmlformats.org/officeDocument/2006/relationships/image" Target="../media/image98.png"/><Relationship Id="rId3" Type="http://schemas.openxmlformats.org/officeDocument/2006/relationships/image" Target="../media/image1.png"/><Relationship Id="rId21" Type="http://schemas.openxmlformats.org/officeDocument/2006/relationships/customXml" Target="../ink/ink83.xml"/><Relationship Id="rId7" Type="http://schemas.openxmlformats.org/officeDocument/2006/relationships/image" Target="../media/image88.png"/><Relationship Id="rId12" Type="http://schemas.openxmlformats.org/officeDocument/2006/relationships/image" Target="../media/image91.png"/><Relationship Id="rId17" Type="http://schemas.openxmlformats.org/officeDocument/2006/relationships/customXml" Target="../ink/ink81.xml"/><Relationship Id="rId25" Type="http://schemas.openxmlformats.org/officeDocument/2006/relationships/customXml" Target="../ink/ink85.xm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93.png"/><Relationship Id="rId20" Type="http://schemas.openxmlformats.org/officeDocument/2006/relationships/image" Target="../media/image9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7.png"/><Relationship Id="rId11" Type="http://schemas.openxmlformats.org/officeDocument/2006/relationships/customXml" Target="../ink/ink78.xml"/><Relationship Id="rId24" Type="http://schemas.openxmlformats.org/officeDocument/2006/relationships/image" Target="../media/image97.png"/><Relationship Id="rId5" Type="http://schemas.openxmlformats.org/officeDocument/2006/relationships/image" Target="../media/image86.png"/><Relationship Id="rId15" Type="http://schemas.openxmlformats.org/officeDocument/2006/relationships/customXml" Target="../ink/ink80.xml"/><Relationship Id="rId23" Type="http://schemas.openxmlformats.org/officeDocument/2006/relationships/customXml" Target="../ink/ink84.xml"/><Relationship Id="rId28" Type="http://schemas.openxmlformats.org/officeDocument/2006/relationships/image" Target="../media/image99.png"/><Relationship Id="rId10" Type="http://schemas.openxmlformats.org/officeDocument/2006/relationships/image" Target="../media/image900.png"/><Relationship Id="rId19" Type="http://schemas.openxmlformats.org/officeDocument/2006/relationships/customXml" Target="../ink/ink82.xml"/><Relationship Id="rId4" Type="http://schemas.openxmlformats.org/officeDocument/2006/relationships/image" Target="../media/image85.png"/><Relationship Id="rId9" Type="http://schemas.openxmlformats.org/officeDocument/2006/relationships/customXml" Target="../ink/ink77.xml"/><Relationship Id="rId14" Type="http://schemas.openxmlformats.org/officeDocument/2006/relationships/image" Target="../media/image92.png"/><Relationship Id="rId22" Type="http://schemas.openxmlformats.org/officeDocument/2006/relationships/image" Target="../media/image96.png"/><Relationship Id="rId27" Type="http://schemas.openxmlformats.org/officeDocument/2006/relationships/customXml" Target="../ink/ink8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2.png"/><Relationship Id="rId4" Type="http://schemas.openxmlformats.org/officeDocument/2006/relationships/customXml" Target="../ink/ink8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10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5.png"/><Relationship Id="rId5" Type="http://schemas.openxmlformats.org/officeDocument/2006/relationships/customXml" Target="../ink/ink88.xml"/><Relationship Id="rId4" Type="http://schemas.openxmlformats.org/officeDocument/2006/relationships/image" Target="../media/image10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9.xml"/><Relationship Id="rId2" Type="http://schemas.openxmlformats.org/officeDocument/2006/relationships/image" Target="../media/image10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7.png"/><Relationship Id="rId5" Type="http://schemas.openxmlformats.org/officeDocument/2006/relationships/customXml" Target="../ink/ink90.xml"/><Relationship Id="rId4" Type="http://schemas.openxmlformats.org/officeDocument/2006/relationships/image" Target="../media/image106.png"/></Relationships>
</file>

<file path=ppt/slides/_rels/slide19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148.xml"/><Relationship Id="rId21" Type="http://schemas.openxmlformats.org/officeDocument/2006/relationships/customXml" Target="../ink/ink100.xml"/><Relationship Id="rId42" Type="http://schemas.openxmlformats.org/officeDocument/2006/relationships/image" Target="../media/image125.png"/><Relationship Id="rId63" Type="http://schemas.openxmlformats.org/officeDocument/2006/relationships/customXml" Target="../ink/ink121.xml"/><Relationship Id="rId84" Type="http://schemas.openxmlformats.org/officeDocument/2006/relationships/image" Target="../media/image146.png"/><Relationship Id="rId138" Type="http://schemas.openxmlformats.org/officeDocument/2006/relationships/image" Target="../media/image173.png"/><Relationship Id="rId107" Type="http://schemas.openxmlformats.org/officeDocument/2006/relationships/customXml" Target="../ink/ink143.xml"/><Relationship Id="rId11" Type="http://schemas.openxmlformats.org/officeDocument/2006/relationships/customXml" Target="../ink/ink95.xml"/><Relationship Id="rId32" Type="http://schemas.openxmlformats.org/officeDocument/2006/relationships/image" Target="../media/image120.png"/><Relationship Id="rId53" Type="http://schemas.openxmlformats.org/officeDocument/2006/relationships/customXml" Target="../ink/ink116.xml"/><Relationship Id="rId74" Type="http://schemas.openxmlformats.org/officeDocument/2006/relationships/image" Target="../media/image141.png"/><Relationship Id="rId128" Type="http://schemas.openxmlformats.org/officeDocument/2006/relationships/image" Target="../media/image168.png"/><Relationship Id="rId149" Type="http://schemas.openxmlformats.org/officeDocument/2006/relationships/customXml" Target="../ink/ink164.xml"/><Relationship Id="rId5" Type="http://schemas.openxmlformats.org/officeDocument/2006/relationships/customXml" Target="../ink/ink92.xml"/><Relationship Id="rId95" Type="http://schemas.openxmlformats.org/officeDocument/2006/relationships/customXml" Target="../ink/ink137.xml"/><Relationship Id="rId22" Type="http://schemas.openxmlformats.org/officeDocument/2006/relationships/image" Target="../media/image115.png"/><Relationship Id="rId43" Type="http://schemas.openxmlformats.org/officeDocument/2006/relationships/customXml" Target="../ink/ink111.xml"/><Relationship Id="rId64" Type="http://schemas.openxmlformats.org/officeDocument/2006/relationships/image" Target="../media/image136.png"/><Relationship Id="rId118" Type="http://schemas.openxmlformats.org/officeDocument/2006/relationships/image" Target="../media/image163.png"/><Relationship Id="rId139" Type="http://schemas.openxmlformats.org/officeDocument/2006/relationships/customXml" Target="../ink/ink159.xml"/><Relationship Id="rId80" Type="http://schemas.openxmlformats.org/officeDocument/2006/relationships/image" Target="../media/image144.png"/><Relationship Id="rId85" Type="http://schemas.openxmlformats.org/officeDocument/2006/relationships/customXml" Target="../ink/ink132.xml"/><Relationship Id="rId150" Type="http://schemas.openxmlformats.org/officeDocument/2006/relationships/image" Target="../media/image179.png"/><Relationship Id="rId155" Type="http://schemas.openxmlformats.org/officeDocument/2006/relationships/customXml" Target="../ink/ink167.xml"/><Relationship Id="rId12" Type="http://schemas.openxmlformats.org/officeDocument/2006/relationships/image" Target="../media/image110.png"/><Relationship Id="rId17" Type="http://schemas.openxmlformats.org/officeDocument/2006/relationships/customXml" Target="../ink/ink98.xml"/><Relationship Id="rId33" Type="http://schemas.openxmlformats.org/officeDocument/2006/relationships/customXml" Target="../ink/ink106.xml"/><Relationship Id="rId38" Type="http://schemas.openxmlformats.org/officeDocument/2006/relationships/image" Target="../media/image123.png"/><Relationship Id="rId59" Type="http://schemas.openxmlformats.org/officeDocument/2006/relationships/customXml" Target="../ink/ink119.xml"/><Relationship Id="rId103" Type="http://schemas.openxmlformats.org/officeDocument/2006/relationships/customXml" Target="../ink/ink141.xml"/><Relationship Id="rId108" Type="http://schemas.openxmlformats.org/officeDocument/2006/relationships/image" Target="../media/image158.png"/><Relationship Id="rId124" Type="http://schemas.openxmlformats.org/officeDocument/2006/relationships/image" Target="../media/image166.png"/><Relationship Id="rId129" Type="http://schemas.openxmlformats.org/officeDocument/2006/relationships/customXml" Target="../ink/ink154.xml"/><Relationship Id="rId54" Type="http://schemas.openxmlformats.org/officeDocument/2006/relationships/image" Target="../media/image131.png"/><Relationship Id="rId70" Type="http://schemas.openxmlformats.org/officeDocument/2006/relationships/image" Target="../media/image139.png"/><Relationship Id="rId75" Type="http://schemas.openxmlformats.org/officeDocument/2006/relationships/customXml" Target="../ink/ink127.xml"/><Relationship Id="rId91" Type="http://schemas.openxmlformats.org/officeDocument/2006/relationships/customXml" Target="../ink/ink135.xml"/><Relationship Id="rId96" Type="http://schemas.openxmlformats.org/officeDocument/2006/relationships/image" Target="../media/image152.png"/><Relationship Id="rId140" Type="http://schemas.openxmlformats.org/officeDocument/2006/relationships/image" Target="../media/image174.png"/><Relationship Id="rId145" Type="http://schemas.openxmlformats.org/officeDocument/2006/relationships/customXml" Target="../ink/ink16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70.png"/><Relationship Id="rId23" Type="http://schemas.openxmlformats.org/officeDocument/2006/relationships/customXml" Target="../ink/ink101.xml"/><Relationship Id="rId28" Type="http://schemas.openxmlformats.org/officeDocument/2006/relationships/image" Target="../media/image118.png"/><Relationship Id="rId49" Type="http://schemas.openxmlformats.org/officeDocument/2006/relationships/customXml" Target="../ink/ink114.xml"/><Relationship Id="rId114" Type="http://schemas.openxmlformats.org/officeDocument/2006/relationships/image" Target="../media/image161.png"/><Relationship Id="rId119" Type="http://schemas.openxmlformats.org/officeDocument/2006/relationships/customXml" Target="../ink/ink149.xml"/><Relationship Id="rId44" Type="http://schemas.openxmlformats.org/officeDocument/2006/relationships/image" Target="../media/image126.png"/><Relationship Id="rId60" Type="http://schemas.openxmlformats.org/officeDocument/2006/relationships/image" Target="../media/image134.png"/><Relationship Id="rId65" Type="http://schemas.openxmlformats.org/officeDocument/2006/relationships/customXml" Target="../ink/ink122.xml"/><Relationship Id="rId81" Type="http://schemas.openxmlformats.org/officeDocument/2006/relationships/customXml" Target="../ink/ink130.xml"/><Relationship Id="rId86" Type="http://schemas.openxmlformats.org/officeDocument/2006/relationships/image" Target="../media/image147.png"/><Relationship Id="rId130" Type="http://schemas.openxmlformats.org/officeDocument/2006/relationships/image" Target="../media/image169.png"/><Relationship Id="rId135" Type="http://schemas.openxmlformats.org/officeDocument/2006/relationships/customXml" Target="../ink/ink157.xml"/><Relationship Id="rId151" Type="http://schemas.openxmlformats.org/officeDocument/2006/relationships/customXml" Target="../ink/ink165.xml"/><Relationship Id="rId156" Type="http://schemas.openxmlformats.org/officeDocument/2006/relationships/image" Target="../media/image182.png"/><Relationship Id="rId13" Type="http://schemas.openxmlformats.org/officeDocument/2006/relationships/customXml" Target="../ink/ink96.xml"/><Relationship Id="rId18" Type="http://schemas.openxmlformats.org/officeDocument/2006/relationships/image" Target="../media/image113.png"/><Relationship Id="rId39" Type="http://schemas.openxmlformats.org/officeDocument/2006/relationships/customXml" Target="../ink/ink109.xml"/><Relationship Id="rId109" Type="http://schemas.openxmlformats.org/officeDocument/2006/relationships/customXml" Target="../ink/ink144.xml"/><Relationship Id="rId34" Type="http://schemas.openxmlformats.org/officeDocument/2006/relationships/image" Target="../media/image121.png"/><Relationship Id="rId50" Type="http://schemas.openxmlformats.org/officeDocument/2006/relationships/image" Target="../media/image129.png"/><Relationship Id="rId55" Type="http://schemas.openxmlformats.org/officeDocument/2006/relationships/customXml" Target="../ink/ink117.xml"/><Relationship Id="rId76" Type="http://schemas.openxmlformats.org/officeDocument/2006/relationships/image" Target="../media/image142.png"/><Relationship Id="rId97" Type="http://schemas.openxmlformats.org/officeDocument/2006/relationships/customXml" Target="../ink/ink138.xml"/><Relationship Id="rId104" Type="http://schemas.openxmlformats.org/officeDocument/2006/relationships/image" Target="../media/image156.png"/><Relationship Id="rId120" Type="http://schemas.openxmlformats.org/officeDocument/2006/relationships/image" Target="../media/image164.png"/><Relationship Id="rId125" Type="http://schemas.openxmlformats.org/officeDocument/2006/relationships/customXml" Target="../ink/ink152.xml"/><Relationship Id="rId141" Type="http://schemas.openxmlformats.org/officeDocument/2006/relationships/customXml" Target="../ink/ink160.xml"/><Relationship Id="rId146" Type="http://schemas.openxmlformats.org/officeDocument/2006/relationships/image" Target="../media/image177.png"/><Relationship Id="rId7" Type="http://schemas.openxmlformats.org/officeDocument/2006/relationships/customXml" Target="../ink/ink93.xml"/><Relationship Id="rId71" Type="http://schemas.openxmlformats.org/officeDocument/2006/relationships/customXml" Target="../ink/ink125.xml"/><Relationship Id="rId92" Type="http://schemas.openxmlformats.org/officeDocument/2006/relationships/image" Target="../media/image150.png"/><Relationship Id="rId2" Type="http://schemas.openxmlformats.org/officeDocument/2006/relationships/image" Target="../media/image1050.png"/><Relationship Id="rId29" Type="http://schemas.openxmlformats.org/officeDocument/2006/relationships/customXml" Target="../ink/ink104.xml"/><Relationship Id="rId24" Type="http://schemas.openxmlformats.org/officeDocument/2006/relationships/image" Target="../media/image116.png"/><Relationship Id="rId40" Type="http://schemas.openxmlformats.org/officeDocument/2006/relationships/image" Target="../media/image124.png"/><Relationship Id="rId45" Type="http://schemas.openxmlformats.org/officeDocument/2006/relationships/customXml" Target="../ink/ink112.xml"/><Relationship Id="rId66" Type="http://schemas.openxmlformats.org/officeDocument/2006/relationships/image" Target="../media/image137.png"/><Relationship Id="rId87" Type="http://schemas.openxmlformats.org/officeDocument/2006/relationships/customXml" Target="../ink/ink133.xml"/><Relationship Id="rId110" Type="http://schemas.openxmlformats.org/officeDocument/2006/relationships/image" Target="../media/image159.png"/><Relationship Id="rId115" Type="http://schemas.openxmlformats.org/officeDocument/2006/relationships/customXml" Target="../ink/ink147.xml"/><Relationship Id="rId131" Type="http://schemas.openxmlformats.org/officeDocument/2006/relationships/customXml" Target="../ink/ink155.xml"/><Relationship Id="rId136" Type="http://schemas.openxmlformats.org/officeDocument/2006/relationships/image" Target="../media/image172.png"/><Relationship Id="rId157" Type="http://schemas.openxmlformats.org/officeDocument/2006/relationships/customXml" Target="../ink/ink168.xml"/><Relationship Id="rId61" Type="http://schemas.openxmlformats.org/officeDocument/2006/relationships/customXml" Target="../ink/ink120.xml"/><Relationship Id="rId82" Type="http://schemas.openxmlformats.org/officeDocument/2006/relationships/image" Target="../media/image145.png"/><Relationship Id="rId152" Type="http://schemas.openxmlformats.org/officeDocument/2006/relationships/image" Target="../media/image180.png"/><Relationship Id="rId19" Type="http://schemas.openxmlformats.org/officeDocument/2006/relationships/customXml" Target="../ink/ink99.xml"/><Relationship Id="rId14" Type="http://schemas.openxmlformats.org/officeDocument/2006/relationships/image" Target="../media/image111.png"/><Relationship Id="rId30" Type="http://schemas.openxmlformats.org/officeDocument/2006/relationships/image" Target="../media/image119.png"/><Relationship Id="rId35" Type="http://schemas.openxmlformats.org/officeDocument/2006/relationships/customXml" Target="../ink/ink107.xml"/><Relationship Id="rId56" Type="http://schemas.openxmlformats.org/officeDocument/2006/relationships/image" Target="../media/image132.png"/><Relationship Id="rId77" Type="http://schemas.openxmlformats.org/officeDocument/2006/relationships/customXml" Target="../ink/ink128.xml"/><Relationship Id="rId100" Type="http://schemas.openxmlformats.org/officeDocument/2006/relationships/image" Target="../media/image154.png"/><Relationship Id="rId105" Type="http://schemas.openxmlformats.org/officeDocument/2006/relationships/customXml" Target="../ink/ink142.xml"/><Relationship Id="rId126" Type="http://schemas.openxmlformats.org/officeDocument/2006/relationships/image" Target="../media/image167.png"/><Relationship Id="rId147" Type="http://schemas.openxmlformats.org/officeDocument/2006/relationships/customXml" Target="../ink/ink163.xml"/><Relationship Id="rId8" Type="http://schemas.openxmlformats.org/officeDocument/2006/relationships/image" Target="../media/image108.png"/><Relationship Id="rId51" Type="http://schemas.openxmlformats.org/officeDocument/2006/relationships/customXml" Target="../ink/ink115.xml"/><Relationship Id="rId72" Type="http://schemas.openxmlformats.org/officeDocument/2006/relationships/image" Target="../media/image140.png"/><Relationship Id="rId93" Type="http://schemas.openxmlformats.org/officeDocument/2006/relationships/customXml" Target="../ink/ink136.xml"/><Relationship Id="rId98" Type="http://schemas.openxmlformats.org/officeDocument/2006/relationships/image" Target="../media/image153.png"/><Relationship Id="rId121" Type="http://schemas.openxmlformats.org/officeDocument/2006/relationships/customXml" Target="../ink/ink150.xml"/><Relationship Id="rId142" Type="http://schemas.openxmlformats.org/officeDocument/2006/relationships/image" Target="../media/image175.png"/><Relationship Id="rId3" Type="http://schemas.openxmlformats.org/officeDocument/2006/relationships/customXml" Target="../ink/ink91.xml"/><Relationship Id="rId25" Type="http://schemas.openxmlformats.org/officeDocument/2006/relationships/customXml" Target="../ink/ink102.xml"/><Relationship Id="rId46" Type="http://schemas.openxmlformats.org/officeDocument/2006/relationships/image" Target="../media/image127.png"/><Relationship Id="rId67" Type="http://schemas.openxmlformats.org/officeDocument/2006/relationships/customXml" Target="../ink/ink123.xml"/><Relationship Id="rId116" Type="http://schemas.openxmlformats.org/officeDocument/2006/relationships/image" Target="../media/image162.png"/><Relationship Id="rId137" Type="http://schemas.openxmlformats.org/officeDocument/2006/relationships/customXml" Target="../ink/ink158.xml"/><Relationship Id="rId158" Type="http://schemas.openxmlformats.org/officeDocument/2006/relationships/image" Target="../media/image183.png"/><Relationship Id="rId20" Type="http://schemas.openxmlformats.org/officeDocument/2006/relationships/image" Target="../media/image114.png"/><Relationship Id="rId41" Type="http://schemas.openxmlformats.org/officeDocument/2006/relationships/customXml" Target="../ink/ink110.xml"/><Relationship Id="rId62" Type="http://schemas.openxmlformats.org/officeDocument/2006/relationships/image" Target="../media/image135.png"/><Relationship Id="rId83" Type="http://schemas.openxmlformats.org/officeDocument/2006/relationships/customXml" Target="../ink/ink131.xml"/><Relationship Id="rId88" Type="http://schemas.openxmlformats.org/officeDocument/2006/relationships/image" Target="../media/image148.png"/><Relationship Id="rId111" Type="http://schemas.openxmlformats.org/officeDocument/2006/relationships/customXml" Target="../ink/ink145.xml"/><Relationship Id="rId132" Type="http://schemas.openxmlformats.org/officeDocument/2006/relationships/image" Target="../media/image170.png"/><Relationship Id="rId153" Type="http://schemas.openxmlformats.org/officeDocument/2006/relationships/customXml" Target="../ink/ink166.xml"/><Relationship Id="rId15" Type="http://schemas.openxmlformats.org/officeDocument/2006/relationships/customXml" Target="../ink/ink97.xml"/><Relationship Id="rId36" Type="http://schemas.openxmlformats.org/officeDocument/2006/relationships/image" Target="../media/image122.png"/><Relationship Id="rId57" Type="http://schemas.openxmlformats.org/officeDocument/2006/relationships/customXml" Target="../ink/ink118.xml"/><Relationship Id="rId106" Type="http://schemas.openxmlformats.org/officeDocument/2006/relationships/image" Target="../media/image157.png"/><Relationship Id="rId127" Type="http://schemas.openxmlformats.org/officeDocument/2006/relationships/customXml" Target="../ink/ink153.xml"/><Relationship Id="rId10" Type="http://schemas.openxmlformats.org/officeDocument/2006/relationships/image" Target="../media/image109.png"/><Relationship Id="rId31" Type="http://schemas.openxmlformats.org/officeDocument/2006/relationships/customXml" Target="../ink/ink105.xml"/><Relationship Id="rId52" Type="http://schemas.openxmlformats.org/officeDocument/2006/relationships/image" Target="../media/image130.png"/><Relationship Id="rId73" Type="http://schemas.openxmlformats.org/officeDocument/2006/relationships/customXml" Target="../ink/ink126.xml"/><Relationship Id="rId78" Type="http://schemas.openxmlformats.org/officeDocument/2006/relationships/image" Target="../media/image143.png"/><Relationship Id="rId94" Type="http://schemas.openxmlformats.org/officeDocument/2006/relationships/image" Target="../media/image151.png"/><Relationship Id="rId99" Type="http://schemas.openxmlformats.org/officeDocument/2006/relationships/customXml" Target="../ink/ink139.xml"/><Relationship Id="rId101" Type="http://schemas.openxmlformats.org/officeDocument/2006/relationships/customXml" Target="../ink/ink140.xml"/><Relationship Id="rId122" Type="http://schemas.openxmlformats.org/officeDocument/2006/relationships/image" Target="../media/image165.png"/><Relationship Id="rId143" Type="http://schemas.openxmlformats.org/officeDocument/2006/relationships/customXml" Target="../ink/ink161.xml"/><Relationship Id="rId148" Type="http://schemas.openxmlformats.org/officeDocument/2006/relationships/image" Target="../media/image178.png"/><Relationship Id="rId4" Type="http://schemas.openxmlformats.org/officeDocument/2006/relationships/image" Target="../media/image1060.png"/><Relationship Id="rId9" Type="http://schemas.openxmlformats.org/officeDocument/2006/relationships/customXml" Target="../ink/ink94.xml"/><Relationship Id="rId26" Type="http://schemas.openxmlformats.org/officeDocument/2006/relationships/image" Target="../media/image117.png"/><Relationship Id="rId47" Type="http://schemas.openxmlformats.org/officeDocument/2006/relationships/customXml" Target="../ink/ink113.xml"/><Relationship Id="rId68" Type="http://schemas.openxmlformats.org/officeDocument/2006/relationships/image" Target="../media/image138.png"/><Relationship Id="rId89" Type="http://schemas.openxmlformats.org/officeDocument/2006/relationships/customXml" Target="../ink/ink134.xml"/><Relationship Id="rId112" Type="http://schemas.openxmlformats.org/officeDocument/2006/relationships/image" Target="../media/image160.png"/><Relationship Id="rId133" Type="http://schemas.openxmlformats.org/officeDocument/2006/relationships/customXml" Target="../ink/ink156.xml"/><Relationship Id="rId154" Type="http://schemas.openxmlformats.org/officeDocument/2006/relationships/image" Target="../media/image181.png"/><Relationship Id="rId16" Type="http://schemas.openxmlformats.org/officeDocument/2006/relationships/image" Target="../media/image112.png"/><Relationship Id="rId37" Type="http://schemas.openxmlformats.org/officeDocument/2006/relationships/customXml" Target="../ink/ink108.xml"/><Relationship Id="rId58" Type="http://schemas.openxmlformats.org/officeDocument/2006/relationships/image" Target="../media/image133.png"/><Relationship Id="rId79" Type="http://schemas.openxmlformats.org/officeDocument/2006/relationships/customXml" Target="../ink/ink129.xml"/><Relationship Id="rId102" Type="http://schemas.openxmlformats.org/officeDocument/2006/relationships/image" Target="../media/image155.png"/><Relationship Id="rId123" Type="http://schemas.openxmlformats.org/officeDocument/2006/relationships/customXml" Target="../ink/ink151.xml"/><Relationship Id="rId144" Type="http://schemas.openxmlformats.org/officeDocument/2006/relationships/image" Target="../media/image176.png"/><Relationship Id="rId90" Type="http://schemas.openxmlformats.org/officeDocument/2006/relationships/image" Target="../media/image149.png"/><Relationship Id="rId27" Type="http://schemas.openxmlformats.org/officeDocument/2006/relationships/customXml" Target="../ink/ink103.xml"/><Relationship Id="rId48" Type="http://schemas.openxmlformats.org/officeDocument/2006/relationships/image" Target="../media/image128.png"/><Relationship Id="rId69" Type="http://schemas.openxmlformats.org/officeDocument/2006/relationships/customXml" Target="../ink/ink124.xml"/><Relationship Id="rId113" Type="http://schemas.openxmlformats.org/officeDocument/2006/relationships/customXml" Target="../ink/ink146.xml"/><Relationship Id="rId134" Type="http://schemas.openxmlformats.org/officeDocument/2006/relationships/image" Target="../media/image17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4.png"/><Relationship Id="rId2" Type="http://schemas.openxmlformats.org/officeDocument/2006/relationships/image" Target="../media/image18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6.png"/><Relationship Id="rId5" Type="http://schemas.openxmlformats.org/officeDocument/2006/relationships/customXml" Target="../ink/ink169.xml"/><Relationship Id="rId4" Type="http://schemas.openxmlformats.org/officeDocument/2006/relationships/image" Target="../media/image18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60.png"/><Relationship Id="rId2" Type="http://schemas.openxmlformats.org/officeDocument/2006/relationships/image" Target="../media/image105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6.png"/><Relationship Id="rId21" Type="http://schemas.openxmlformats.org/officeDocument/2006/relationships/customXml" Target="../ink/ink11.xml"/><Relationship Id="rId34" Type="http://schemas.openxmlformats.org/officeDocument/2006/relationships/image" Target="../media/image20.png"/><Relationship Id="rId42" Type="http://schemas.openxmlformats.org/officeDocument/2006/relationships/image" Target="../media/image24.png"/><Relationship Id="rId47" Type="http://schemas.openxmlformats.org/officeDocument/2006/relationships/customXml" Target="../ink/ink24.xml"/><Relationship Id="rId50" Type="http://schemas.openxmlformats.org/officeDocument/2006/relationships/image" Target="../media/image28.png"/><Relationship Id="rId55" Type="http://schemas.openxmlformats.org/officeDocument/2006/relationships/customXml" Target="../ink/ink28.xml"/><Relationship Id="rId63" Type="http://schemas.openxmlformats.org/officeDocument/2006/relationships/customXml" Target="../ink/ink32.xml"/><Relationship Id="rId7" Type="http://schemas.openxmlformats.org/officeDocument/2006/relationships/customXml" Target="../ink/ink4.xml"/><Relationship Id="rId2" Type="http://schemas.openxmlformats.org/officeDocument/2006/relationships/image" Target="../media/image6.png"/><Relationship Id="rId16" Type="http://schemas.openxmlformats.org/officeDocument/2006/relationships/image" Target="../media/image11.png"/><Relationship Id="rId29" Type="http://schemas.openxmlformats.org/officeDocument/2006/relationships/customXml" Target="../ink/ink15.xml"/><Relationship Id="rId11" Type="http://schemas.openxmlformats.org/officeDocument/2006/relationships/customXml" Target="../ink/ink6.xml"/><Relationship Id="rId24" Type="http://schemas.openxmlformats.org/officeDocument/2006/relationships/image" Target="../media/image15.png"/><Relationship Id="rId32" Type="http://schemas.openxmlformats.org/officeDocument/2006/relationships/image" Target="../media/image19.png"/><Relationship Id="rId37" Type="http://schemas.openxmlformats.org/officeDocument/2006/relationships/customXml" Target="../ink/ink19.xml"/><Relationship Id="rId40" Type="http://schemas.openxmlformats.org/officeDocument/2006/relationships/image" Target="../media/image23.png"/><Relationship Id="rId45" Type="http://schemas.openxmlformats.org/officeDocument/2006/relationships/customXml" Target="../ink/ink23.xml"/><Relationship Id="rId53" Type="http://schemas.openxmlformats.org/officeDocument/2006/relationships/customXml" Target="../ink/ink27.xml"/><Relationship Id="rId58" Type="http://schemas.openxmlformats.org/officeDocument/2006/relationships/image" Target="../media/image32.png"/><Relationship Id="rId66" Type="http://schemas.openxmlformats.org/officeDocument/2006/relationships/image" Target="../media/image36.png"/><Relationship Id="rId5" Type="http://schemas.openxmlformats.org/officeDocument/2006/relationships/customXml" Target="../ink/ink3.xml"/><Relationship Id="rId61" Type="http://schemas.openxmlformats.org/officeDocument/2006/relationships/customXml" Target="../ink/ink31.xml"/><Relationship Id="rId19" Type="http://schemas.openxmlformats.org/officeDocument/2006/relationships/customXml" Target="../ink/ink10.xml"/><Relationship Id="rId14" Type="http://schemas.openxmlformats.org/officeDocument/2006/relationships/image" Target="../media/image10.png"/><Relationship Id="rId22" Type="http://schemas.openxmlformats.org/officeDocument/2006/relationships/image" Target="../media/image14.png"/><Relationship Id="rId27" Type="http://schemas.openxmlformats.org/officeDocument/2006/relationships/customXml" Target="../ink/ink14.xml"/><Relationship Id="rId30" Type="http://schemas.openxmlformats.org/officeDocument/2006/relationships/image" Target="../media/image18.png"/><Relationship Id="rId35" Type="http://schemas.openxmlformats.org/officeDocument/2006/relationships/customXml" Target="../ink/ink18.xml"/><Relationship Id="rId43" Type="http://schemas.openxmlformats.org/officeDocument/2006/relationships/customXml" Target="../ink/ink22.xml"/><Relationship Id="rId48" Type="http://schemas.openxmlformats.org/officeDocument/2006/relationships/image" Target="../media/image27.png"/><Relationship Id="rId56" Type="http://schemas.openxmlformats.org/officeDocument/2006/relationships/image" Target="../media/image31.png"/><Relationship Id="rId64" Type="http://schemas.openxmlformats.org/officeDocument/2006/relationships/image" Target="../media/image35.png"/><Relationship Id="rId8" Type="http://schemas.openxmlformats.org/officeDocument/2006/relationships/image" Target="../media/image710.png"/><Relationship Id="rId51" Type="http://schemas.openxmlformats.org/officeDocument/2006/relationships/customXml" Target="../ink/ink26.xml"/><Relationship Id="rId3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customXml" Target="../ink/ink9.xml"/><Relationship Id="rId25" Type="http://schemas.openxmlformats.org/officeDocument/2006/relationships/customXml" Target="../ink/ink13.xml"/><Relationship Id="rId33" Type="http://schemas.openxmlformats.org/officeDocument/2006/relationships/customXml" Target="../ink/ink17.xml"/><Relationship Id="rId38" Type="http://schemas.openxmlformats.org/officeDocument/2006/relationships/image" Target="../media/image22.png"/><Relationship Id="rId46" Type="http://schemas.openxmlformats.org/officeDocument/2006/relationships/image" Target="../media/image26.png"/><Relationship Id="rId59" Type="http://schemas.openxmlformats.org/officeDocument/2006/relationships/customXml" Target="../ink/ink30.xml"/><Relationship Id="rId20" Type="http://schemas.openxmlformats.org/officeDocument/2006/relationships/image" Target="../media/image13.png"/><Relationship Id="rId41" Type="http://schemas.openxmlformats.org/officeDocument/2006/relationships/customXml" Target="../ink/ink21.xml"/><Relationship Id="rId54" Type="http://schemas.openxmlformats.org/officeDocument/2006/relationships/image" Target="../media/image30.png"/><Relationship Id="rId6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0.png"/><Relationship Id="rId15" Type="http://schemas.openxmlformats.org/officeDocument/2006/relationships/customXml" Target="../ink/ink8.xml"/><Relationship Id="rId23" Type="http://schemas.openxmlformats.org/officeDocument/2006/relationships/customXml" Target="../ink/ink12.xml"/><Relationship Id="rId28" Type="http://schemas.openxmlformats.org/officeDocument/2006/relationships/image" Target="../media/image17.png"/><Relationship Id="rId36" Type="http://schemas.openxmlformats.org/officeDocument/2006/relationships/image" Target="../media/image21.png"/><Relationship Id="rId49" Type="http://schemas.openxmlformats.org/officeDocument/2006/relationships/customXml" Target="../ink/ink25.xml"/><Relationship Id="rId57" Type="http://schemas.openxmlformats.org/officeDocument/2006/relationships/customXml" Target="../ink/ink29.xml"/><Relationship Id="rId10" Type="http://schemas.openxmlformats.org/officeDocument/2006/relationships/image" Target="../media/image8.png"/><Relationship Id="rId31" Type="http://schemas.openxmlformats.org/officeDocument/2006/relationships/customXml" Target="../ink/ink16.xml"/><Relationship Id="rId44" Type="http://schemas.openxmlformats.org/officeDocument/2006/relationships/image" Target="../media/image25.png"/><Relationship Id="rId52" Type="http://schemas.openxmlformats.org/officeDocument/2006/relationships/image" Target="../media/image29.png"/><Relationship Id="rId60" Type="http://schemas.openxmlformats.org/officeDocument/2006/relationships/image" Target="../media/image33.png"/><Relationship Id="rId65" Type="http://schemas.openxmlformats.org/officeDocument/2006/relationships/customXml" Target="../ink/ink33.xml"/><Relationship Id="rId4" Type="http://schemas.openxmlformats.org/officeDocument/2006/relationships/image" Target="../media/image7.png"/><Relationship Id="rId9" Type="http://schemas.openxmlformats.org/officeDocument/2006/relationships/customXml" Target="../ink/ink5.xml"/><Relationship Id="rId13" Type="http://schemas.openxmlformats.org/officeDocument/2006/relationships/customXml" Target="../ink/ink7.xml"/><Relationship Id="rId18" Type="http://schemas.openxmlformats.org/officeDocument/2006/relationships/image" Target="../media/image12.png"/><Relationship Id="rId39" Type="http://schemas.openxmlformats.org/officeDocument/2006/relationships/customXml" Target="../ink/ink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8.png"/><Relationship Id="rId4" Type="http://schemas.openxmlformats.org/officeDocument/2006/relationships/customXml" Target="../ink/ink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png"/><Relationship Id="rId4" Type="http://schemas.openxmlformats.org/officeDocument/2006/relationships/customXml" Target="../ink/ink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customXml" Target="../ink/ink36.xml"/><Relationship Id="rId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423BE0D-FE28-D449-A4F1-CC741AA854E4}"/>
              </a:ext>
            </a:extLst>
          </p:cNvPr>
          <p:cNvSpPr/>
          <p:nvPr/>
        </p:nvSpPr>
        <p:spPr>
          <a:xfrm>
            <a:off x="10060487" y="100207"/>
            <a:ext cx="1914394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23/03/22</a:t>
            </a:r>
            <a:endParaRPr kumimoji="0" lang="en-GB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2635C79-1FA9-2F42-BE1E-4197F827EA04}"/>
              </a:ext>
            </a:extLst>
          </p:cNvPr>
          <p:cNvSpPr/>
          <p:nvPr/>
        </p:nvSpPr>
        <p:spPr>
          <a:xfrm>
            <a:off x="2692400" y="100208"/>
            <a:ext cx="5714652" cy="577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Pascal’s Triangle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F3DDA7-0D85-482E-9916-0D07FFF629A4}"/>
              </a:ext>
            </a:extLst>
          </p:cNvPr>
          <p:cNvSpPr txBox="1"/>
          <p:nvPr/>
        </p:nvSpPr>
        <p:spPr>
          <a:xfrm>
            <a:off x="350802" y="1099048"/>
            <a:ext cx="41590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Can you spot a pattern?</a:t>
            </a:r>
          </a:p>
          <a:p>
            <a:endParaRPr lang="en-US" sz="2000"/>
          </a:p>
          <a:p>
            <a:r>
              <a:rPr lang="en-GB" sz="2000"/>
              <a:t>What would the next 3 rows look like?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0F4AAB-21F0-44DF-AA8E-212613A75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848" y="1099048"/>
            <a:ext cx="3963870" cy="279869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37D054F-145C-4F8C-B087-C670D6EE4844}"/>
                  </a:ext>
                </a:extLst>
              </p14:cNvPr>
              <p14:cNvContentPartPr/>
              <p14:nvPr/>
            </p14:nvContentPartPr>
            <p14:xfrm>
              <a:off x="5229360" y="3202920"/>
              <a:ext cx="4451400" cy="1171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37D054F-145C-4F8C-B087-C670D6EE48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20000" y="3193560"/>
                <a:ext cx="4470120" cy="119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83FADF6-BD42-4B04-AC4E-FE50ACD373A0}"/>
                  </a:ext>
                </a:extLst>
              </p14:cNvPr>
              <p14:cNvContentPartPr/>
              <p14:nvPr/>
            </p14:nvContentPartPr>
            <p14:xfrm>
              <a:off x="4645440" y="2912760"/>
              <a:ext cx="5314680" cy="2475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83FADF6-BD42-4B04-AC4E-FE50ACD373A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36080" y="2903400"/>
                <a:ext cx="5333400" cy="249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17205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8012042-97BC-6B40-BFAB-36D46FC1617B}"/>
              </a:ext>
            </a:extLst>
          </p:cNvPr>
          <p:cNvSpPr/>
          <p:nvPr/>
        </p:nvSpPr>
        <p:spPr>
          <a:xfrm>
            <a:off x="350182" y="169564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Do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CDCD333E-778A-4919-91B0-A6C4606961E4}"/>
              </a:ext>
            </a:extLst>
          </p:cNvPr>
          <p:cNvSpPr/>
          <p:nvPr/>
        </p:nvSpPr>
        <p:spPr>
          <a:xfrm>
            <a:off x="2692400" y="100208"/>
            <a:ext cx="5714652" cy="577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Expanding Double Brackets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41B542-7871-4DF4-A580-24519B96F74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4728" y="837981"/>
            <a:ext cx="6396499" cy="5127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72F8F70-B0DF-4C80-A32E-03267C2306A7}"/>
                  </a:ext>
                </a:extLst>
              </p:cNvPr>
              <p:cNvSpPr txBox="1"/>
              <p:nvPr/>
            </p:nvSpPr>
            <p:spPr>
              <a:xfrm>
                <a:off x="709902" y="1740023"/>
                <a:ext cx="16571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+3)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/>
                  <a:t>=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72F8F70-B0DF-4C80-A32E-03267C2306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02" y="1740023"/>
                <a:ext cx="1657185" cy="523220"/>
              </a:xfrm>
              <a:prstGeom prst="rect">
                <a:avLst/>
              </a:prstGeom>
              <a:blipFill>
                <a:blip r:embed="rId3"/>
                <a:stretch>
                  <a:fillRect t="-10465" r="-66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07D9C3B-E18E-4784-BBDA-2D2774C03FA0}"/>
                  </a:ext>
                </a:extLst>
              </p:cNvPr>
              <p:cNvSpPr txBox="1"/>
              <p:nvPr/>
            </p:nvSpPr>
            <p:spPr>
              <a:xfrm>
                <a:off x="709901" y="2916877"/>
                <a:ext cx="16571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+5)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/>
                  <a:t>=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07D9C3B-E18E-4784-BBDA-2D2774C03F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01" y="2916877"/>
                <a:ext cx="1657185" cy="523220"/>
              </a:xfrm>
              <a:prstGeom prst="rect">
                <a:avLst/>
              </a:prstGeom>
              <a:blipFill>
                <a:blip r:embed="rId4"/>
                <a:stretch>
                  <a:fillRect t="-10465" r="-66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99ED531-BD65-490F-9D3B-CD56509D5451}"/>
                  </a:ext>
                </a:extLst>
              </p:cNvPr>
              <p:cNvSpPr txBox="1"/>
              <p:nvPr/>
            </p:nvSpPr>
            <p:spPr>
              <a:xfrm>
                <a:off x="709901" y="4093731"/>
                <a:ext cx="16571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+7)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/>
                  <a:t>=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99ED531-BD65-490F-9D3B-CD56509D54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01" y="4093731"/>
                <a:ext cx="1657185" cy="523220"/>
              </a:xfrm>
              <a:prstGeom prst="rect">
                <a:avLst/>
              </a:prstGeom>
              <a:blipFill>
                <a:blip r:embed="rId5"/>
                <a:stretch>
                  <a:fillRect t="-11765" r="-661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867FE9A-DA66-4783-B9DB-E0F29FF7BF15}"/>
                  </a:ext>
                </a:extLst>
              </p14:cNvPr>
              <p14:cNvContentPartPr/>
              <p14:nvPr/>
            </p14:nvContentPartPr>
            <p14:xfrm>
              <a:off x="2514240" y="1737720"/>
              <a:ext cx="2908440" cy="572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867FE9A-DA66-4783-B9DB-E0F29FF7BF1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04880" y="1728360"/>
                <a:ext cx="2927160" cy="59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3535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8012042-97BC-6B40-BFAB-36D46FC1617B}"/>
              </a:ext>
            </a:extLst>
          </p:cNvPr>
          <p:cNvSpPr/>
          <p:nvPr/>
        </p:nvSpPr>
        <p:spPr>
          <a:xfrm>
            <a:off x="350182" y="169564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Do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CDCD333E-778A-4919-91B0-A6C4606961E4}"/>
              </a:ext>
            </a:extLst>
          </p:cNvPr>
          <p:cNvSpPr/>
          <p:nvPr/>
        </p:nvSpPr>
        <p:spPr>
          <a:xfrm>
            <a:off x="2692400" y="100208"/>
            <a:ext cx="5714652" cy="577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Expanding Double Brackets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41B542-7871-4DF4-A580-24519B96F74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4728" y="837981"/>
            <a:ext cx="6396499" cy="5127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72F8F70-B0DF-4C80-A32E-03267C2306A7}"/>
                  </a:ext>
                </a:extLst>
              </p:cNvPr>
              <p:cNvSpPr txBox="1"/>
              <p:nvPr/>
            </p:nvSpPr>
            <p:spPr>
              <a:xfrm>
                <a:off x="709902" y="1740023"/>
                <a:ext cx="16571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+3)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/>
                  <a:t>=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72F8F70-B0DF-4C80-A32E-03267C2306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02" y="1740023"/>
                <a:ext cx="1657185" cy="523220"/>
              </a:xfrm>
              <a:prstGeom prst="rect">
                <a:avLst/>
              </a:prstGeom>
              <a:blipFill>
                <a:blip r:embed="rId3"/>
                <a:stretch>
                  <a:fillRect t="-10465" r="-66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07D9C3B-E18E-4784-BBDA-2D2774C03FA0}"/>
                  </a:ext>
                </a:extLst>
              </p:cNvPr>
              <p:cNvSpPr txBox="1"/>
              <p:nvPr/>
            </p:nvSpPr>
            <p:spPr>
              <a:xfrm>
                <a:off x="709901" y="2916877"/>
                <a:ext cx="16571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+5)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/>
                  <a:t>=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07D9C3B-E18E-4784-BBDA-2D2774C03F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01" y="2916877"/>
                <a:ext cx="1657185" cy="523220"/>
              </a:xfrm>
              <a:prstGeom prst="rect">
                <a:avLst/>
              </a:prstGeom>
              <a:blipFill>
                <a:blip r:embed="rId4"/>
                <a:stretch>
                  <a:fillRect t="-10465" r="-66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99ED531-BD65-490F-9D3B-CD56509D5451}"/>
                  </a:ext>
                </a:extLst>
              </p:cNvPr>
              <p:cNvSpPr txBox="1"/>
              <p:nvPr/>
            </p:nvSpPr>
            <p:spPr>
              <a:xfrm>
                <a:off x="709901" y="4093731"/>
                <a:ext cx="16571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+7)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/>
                  <a:t>=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99ED531-BD65-490F-9D3B-CD56509D54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01" y="4093731"/>
                <a:ext cx="1657185" cy="523220"/>
              </a:xfrm>
              <a:prstGeom prst="rect">
                <a:avLst/>
              </a:prstGeom>
              <a:blipFill>
                <a:blip r:embed="rId5"/>
                <a:stretch>
                  <a:fillRect t="-11765" r="-661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9">
                <a:extLst>
                  <a:ext uri="{FF2B5EF4-FFF2-40B4-BE49-F238E27FC236}">
                    <a16:creationId xmlns:a16="http://schemas.microsoft.com/office/drawing/2014/main" id="{A95A73EF-1667-B842-ABE0-32D054525A22}"/>
                  </a:ext>
                </a:extLst>
              </p14:cNvPr>
              <p14:cNvContentPartPr/>
              <p14:nvPr/>
            </p14:nvContentPartPr>
            <p14:xfrm>
              <a:off x="2775249" y="1772165"/>
              <a:ext cx="437760" cy="423360"/>
            </p14:xfrm>
          </p:contentPart>
        </mc:Choice>
        <mc:Fallback xmlns="">
          <p:pic>
            <p:nvPicPr>
              <p:cNvPr id="5" name="Ink 9">
                <a:extLst>
                  <a:ext uri="{FF2B5EF4-FFF2-40B4-BE49-F238E27FC236}">
                    <a16:creationId xmlns:a16="http://schemas.microsoft.com/office/drawing/2014/main" id="{A95A73EF-1667-B842-ABE0-32D054525A2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66249" y="1763165"/>
                <a:ext cx="455400" cy="44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8CEBE956-E7D7-A74E-940B-8FE4412C04B0}"/>
                  </a:ext>
                </a:extLst>
              </p14:cNvPr>
              <p14:cNvContentPartPr/>
              <p14:nvPr/>
            </p14:nvContentPartPr>
            <p14:xfrm>
              <a:off x="3433329" y="1870445"/>
              <a:ext cx="812880" cy="2898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8CEBE956-E7D7-A74E-940B-8FE4412C04B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24329" y="1861434"/>
                <a:ext cx="830520" cy="3074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92CBA3D-109C-0948-AF3F-160099F6F3C9}"/>
                  </a:ext>
                </a:extLst>
              </p14:cNvPr>
              <p14:cNvContentPartPr/>
              <p14:nvPr/>
            </p14:nvContentPartPr>
            <p14:xfrm>
              <a:off x="4877649" y="1816085"/>
              <a:ext cx="204480" cy="3006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92CBA3D-109C-0948-AF3F-160099F6F3C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868649" y="1807085"/>
                <a:ext cx="222120" cy="31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5" name="Ink 15">
                <a:extLst>
                  <a:ext uri="{FF2B5EF4-FFF2-40B4-BE49-F238E27FC236}">
                    <a16:creationId xmlns:a16="http://schemas.microsoft.com/office/drawing/2014/main" id="{006CE84C-3E76-D14C-9D7B-AEA8AF1C3587}"/>
                  </a:ext>
                </a:extLst>
              </p14:cNvPr>
              <p14:cNvContentPartPr/>
              <p14:nvPr/>
            </p14:nvContentPartPr>
            <p14:xfrm>
              <a:off x="4454289" y="1930565"/>
              <a:ext cx="212760" cy="249840"/>
            </p14:xfrm>
          </p:contentPart>
        </mc:Choice>
        <mc:Fallback xmlns="">
          <p:pic>
            <p:nvPicPr>
              <p:cNvPr id="15" name="Ink 15">
                <a:extLst>
                  <a:ext uri="{FF2B5EF4-FFF2-40B4-BE49-F238E27FC236}">
                    <a16:creationId xmlns:a16="http://schemas.microsoft.com/office/drawing/2014/main" id="{006CE84C-3E76-D14C-9D7B-AEA8AF1C358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45289" y="1921552"/>
                <a:ext cx="230400" cy="2675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0" name="Ink 21">
                <a:extLst>
                  <a:ext uri="{FF2B5EF4-FFF2-40B4-BE49-F238E27FC236}">
                    <a16:creationId xmlns:a16="http://schemas.microsoft.com/office/drawing/2014/main" id="{9FCDEF28-7562-DB45-9F9D-46135C3678BF}"/>
                  </a:ext>
                </a:extLst>
              </p14:cNvPr>
              <p14:cNvContentPartPr/>
              <p14:nvPr/>
            </p14:nvContentPartPr>
            <p14:xfrm>
              <a:off x="3351609" y="3076805"/>
              <a:ext cx="177120" cy="250200"/>
            </p14:xfrm>
          </p:contentPart>
        </mc:Choice>
        <mc:Fallback xmlns="">
          <p:pic>
            <p:nvPicPr>
              <p:cNvPr id="20" name="Ink 21">
                <a:extLst>
                  <a:ext uri="{FF2B5EF4-FFF2-40B4-BE49-F238E27FC236}">
                    <a16:creationId xmlns:a16="http://schemas.microsoft.com/office/drawing/2014/main" id="{9FCDEF28-7562-DB45-9F9D-46135C3678B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342609" y="3067805"/>
                <a:ext cx="194760" cy="26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1" name="Ink 21">
                <a:extLst>
                  <a:ext uri="{FF2B5EF4-FFF2-40B4-BE49-F238E27FC236}">
                    <a16:creationId xmlns:a16="http://schemas.microsoft.com/office/drawing/2014/main" id="{5DEA1341-7C65-2647-BFE5-191402446DD3}"/>
                  </a:ext>
                </a:extLst>
              </p14:cNvPr>
              <p14:cNvContentPartPr/>
              <p14:nvPr/>
            </p14:nvContentPartPr>
            <p14:xfrm>
              <a:off x="2679489" y="2919125"/>
              <a:ext cx="484920" cy="408960"/>
            </p14:xfrm>
          </p:contentPart>
        </mc:Choice>
        <mc:Fallback xmlns="">
          <p:pic>
            <p:nvPicPr>
              <p:cNvPr id="21" name="Ink 21">
                <a:extLst>
                  <a:ext uri="{FF2B5EF4-FFF2-40B4-BE49-F238E27FC236}">
                    <a16:creationId xmlns:a16="http://schemas.microsoft.com/office/drawing/2014/main" id="{5DEA1341-7C65-2647-BFE5-191402446DD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670482" y="2910125"/>
                <a:ext cx="502573" cy="42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8" name="Ink 29">
                <a:extLst>
                  <a:ext uri="{FF2B5EF4-FFF2-40B4-BE49-F238E27FC236}">
                    <a16:creationId xmlns:a16="http://schemas.microsoft.com/office/drawing/2014/main" id="{696ECBCD-36FD-AA49-B643-92F447CB7075}"/>
                  </a:ext>
                </a:extLst>
              </p14:cNvPr>
              <p14:cNvContentPartPr/>
              <p14:nvPr/>
            </p14:nvContentPartPr>
            <p14:xfrm>
              <a:off x="4580289" y="3070685"/>
              <a:ext cx="199440" cy="219600"/>
            </p14:xfrm>
          </p:contentPart>
        </mc:Choice>
        <mc:Fallback xmlns="">
          <p:pic>
            <p:nvPicPr>
              <p:cNvPr id="28" name="Ink 29">
                <a:extLst>
                  <a:ext uri="{FF2B5EF4-FFF2-40B4-BE49-F238E27FC236}">
                    <a16:creationId xmlns:a16="http://schemas.microsoft.com/office/drawing/2014/main" id="{696ECBCD-36FD-AA49-B643-92F447CB707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571305" y="3061685"/>
                <a:ext cx="217048" cy="2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9" name="Ink 29">
                <a:extLst>
                  <a:ext uri="{FF2B5EF4-FFF2-40B4-BE49-F238E27FC236}">
                    <a16:creationId xmlns:a16="http://schemas.microsoft.com/office/drawing/2014/main" id="{E55583C0-01AC-854C-AEBC-9034D91F10EA}"/>
                  </a:ext>
                </a:extLst>
              </p14:cNvPr>
              <p14:cNvContentPartPr/>
              <p14:nvPr/>
            </p14:nvContentPartPr>
            <p14:xfrm>
              <a:off x="3728889" y="3039365"/>
              <a:ext cx="660600" cy="300600"/>
            </p14:xfrm>
          </p:contentPart>
        </mc:Choice>
        <mc:Fallback xmlns="">
          <p:pic>
            <p:nvPicPr>
              <p:cNvPr id="29" name="Ink 29">
                <a:extLst>
                  <a:ext uri="{FF2B5EF4-FFF2-40B4-BE49-F238E27FC236}">
                    <a16:creationId xmlns:a16="http://schemas.microsoft.com/office/drawing/2014/main" id="{E55583C0-01AC-854C-AEBC-9034D91F10EA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719889" y="3030365"/>
                <a:ext cx="678240" cy="31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1" name="Ink 31">
                <a:extLst>
                  <a:ext uri="{FF2B5EF4-FFF2-40B4-BE49-F238E27FC236}">
                    <a16:creationId xmlns:a16="http://schemas.microsoft.com/office/drawing/2014/main" id="{B1461A98-B8F1-964A-BDF5-4AD8AD708AD5}"/>
                  </a:ext>
                </a:extLst>
              </p14:cNvPr>
              <p14:cNvContentPartPr/>
              <p14:nvPr/>
            </p14:nvContentPartPr>
            <p14:xfrm>
              <a:off x="4967289" y="2932805"/>
              <a:ext cx="379080" cy="250560"/>
            </p14:xfrm>
          </p:contentPart>
        </mc:Choice>
        <mc:Fallback xmlns="">
          <p:pic>
            <p:nvPicPr>
              <p:cNvPr id="31" name="Ink 31">
                <a:extLst>
                  <a:ext uri="{FF2B5EF4-FFF2-40B4-BE49-F238E27FC236}">
                    <a16:creationId xmlns:a16="http://schemas.microsoft.com/office/drawing/2014/main" id="{B1461A98-B8F1-964A-BDF5-4AD8AD708AD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958289" y="2923792"/>
                <a:ext cx="396720" cy="2682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6" name="Ink 36">
                <a:extLst>
                  <a:ext uri="{FF2B5EF4-FFF2-40B4-BE49-F238E27FC236}">
                    <a16:creationId xmlns:a16="http://schemas.microsoft.com/office/drawing/2014/main" id="{78756E1A-597A-FE46-BFB5-6A490FD715E2}"/>
                  </a:ext>
                </a:extLst>
              </p14:cNvPr>
              <p14:cNvContentPartPr/>
              <p14:nvPr/>
            </p14:nvContentPartPr>
            <p14:xfrm>
              <a:off x="2752209" y="4158965"/>
              <a:ext cx="851760" cy="503280"/>
            </p14:xfrm>
          </p:contentPart>
        </mc:Choice>
        <mc:Fallback xmlns="">
          <p:pic>
            <p:nvPicPr>
              <p:cNvPr id="36" name="Ink 36">
                <a:extLst>
                  <a:ext uri="{FF2B5EF4-FFF2-40B4-BE49-F238E27FC236}">
                    <a16:creationId xmlns:a16="http://schemas.microsoft.com/office/drawing/2014/main" id="{78756E1A-597A-FE46-BFB5-6A490FD715E2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743205" y="4149965"/>
                <a:ext cx="869407" cy="52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EB1DC5BB-1826-CC45-9CD2-EC3780F5EE08}"/>
                  </a:ext>
                </a:extLst>
              </p14:cNvPr>
              <p14:cNvContentPartPr/>
              <p14:nvPr/>
            </p14:nvContentPartPr>
            <p14:xfrm>
              <a:off x="3791529" y="4228805"/>
              <a:ext cx="683640" cy="3009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EB1DC5BB-1826-CC45-9CD2-EC3780F5EE0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782534" y="4219805"/>
                <a:ext cx="701271" cy="31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42" name="Ink 42">
                <a:extLst>
                  <a:ext uri="{FF2B5EF4-FFF2-40B4-BE49-F238E27FC236}">
                    <a16:creationId xmlns:a16="http://schemas.microsoft.com/office/drawing/2014/main" id="{3CC292DC-D810-B84B-80BC-C1C282071653}"/>
                  </a:ext>
                </a:extLst>
              </p14:cNvPr>
              <p14:cNvContentPartPr/>
              <p14:nvPr/>
            </p14:nvContentPartPr>
            <p14:xfrm>
              <a:off x="4698729" y="4107485"/>
              <a:ext cx="612360" cy="389880"/>
            </p14:xfrm>
          </p:contentPart>
        </mc:Choice>
        <mc:Fallback xmlns="">
          <p:pic>
            <p:nvPicPr>
              <p:cNvPr id="42" name="Ink 42">
                <a:extLst>
                  <a:ext uri="{FF2B5EF4-FFF2-40B4-BE49-F238E27FC236}">
                    <a16:creationId xmlns:a16="http://schemas.microsoft.com/office/drawing/2014/main" id="{3CC292DC-D810-B84B-80BC-C1C28207165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689729" y="4098493"/>
                <a:ext cx="630000" cy="4075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BD726AFD-E728-A949-9C7F-3889801B5450}"/>
                  </a:ext>
                </a:extLst>
              </p14:cNvPr>
              <p14:cNvContentPartPr/>
              <p14:nvPr/>
            </p14:nvContentPartPr>
            <p14:xfrm>
              <a:off x="5166009" y="4175885"/>
              <a:ext cx="382320" cy="31932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BD726AFD-E728-A949-9C7F-3889801B545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157017" y="4166885"/>
                <a:ext cx="399943" cy="33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3509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8012042-97BC-6B40-BFAB-36D46FC1617B}"/>
              </a:ext>
            </a:extLst>
          </p:cNvPr>
          <p:cNvSpPr/>
          <p:nvPr/>
        </p:nvSpPr>
        <p:spPr>
          <a:xfrm>
            <a:off x="350182" y="169564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Do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CDCD333E-778A-4919-91B0-A6C4606961E4}"/>
              </a:ext>
            </a:extLst>
          </p:cNvPr>
          <p:cNvSpPr/>
          <p:nvPr/>
        </p:nvSpPr>
        <p:spPr>
          <a:xfrm>
            <a:off x="2692400" y="100208"/>
            <a:ext cx="5714652" cy="577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Expanding Triple Brackets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41B542-7871-4DF4-A580-24519B96F74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4728" y="837981"/>
            <a:ext cx="6396499" cy="5127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69E9CD6-D42E-4519-9C70-DBDC3C17F1C8}"/>
                  </a:ext>
                </a:extLst>
              </p:cNvPr>
              <p:cNvSpPr txBox="1"/>
              <p:nvPr/>
            </p:nvSpPr>
            <p:spPr>
              <a:xfrm>
                <a:off x="709902" y="1740023"/>
                <a:ext cx="16571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/>
                  <a:t>=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69E9CD6-D42E-4519-9C70-DBDC3C17F1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02" y="1740023"/>
                <a:ext cx="1657185" cy="523220"/>
              </a:xfrm>
              <a:prstGeom prst="rect">
                <a:avLst/>
              </a:prstGeom>
              <a:blipFill>
                <a:blip r:embed="rId3"/>
                <a:stretch>
                  <a:fillRect t="-10465" r="-66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53991A5-BA1C-4517-8E3D-D037CD91E8A9}"/>
                  </a:ext>
                </a:extLst>
              </p14:cNvPr>
              <p14:cNvContentPartPr/>
              <p14:nvPr/>
            </p14:nvContentPartPr>
            <p14:xfrm>
              <a:off x="2604960" y="1811160"/>
              <a:ext cx="3629880" cy="504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53991A5-BA1C-4517-8E3D-D037CD91E8A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95600" y="1801800"/>
                <a:ext cx="3648600" cy="52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5095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8012042-97BC-6B40-BFAB-36D46FC1617B}"/>
              </a:ext>
            </a:extLst>
          </p:cNvPr>
          <p:cNvSpPr/>
          <p:nvPr/>
        </p:nvSpPr>
        <p:spPr>
          <a:xfrm>
            <a:off x="350182" y="169564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Do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CDCD333E-778A-4919-91B0-A6C4606961E4}"/>
              </a:ext>
            </a:extLst>
          </p:cNvPr>
          <p:cNvSpPr/>
          <p:nvPr/>
        </p:nvSpPr>
        <p:spPr>
          <a:xfrm>
            <a:off x="2994241" y="100206"/>
            <a:ext cx="5714652" cy="577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Expanding Brackets of Larger Powers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41B542-7871-4DF4-A580-24519B96F74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4728" y="837981"/>
            <a:ext cx="6396499" cy="5127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72F8F70-B0DF-4C80-A32E-03267C2306A7}"/>
                  </a:ext>
                </a:extLst>
              </p:cNvPr>
              <p:cNvSpPr txBox="1"/>
              <p:nvPr/>
            </p:nvSpPr>
            <p:spPr>
              <a:xfrm>
                <a:off x="709902" y="1740023"/>
                <a:ext cx="16571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+3)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/>
                  <a:t>=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72F8F70-B0DF-4C80-A32E-03267C2306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02" y="1740023"/>
                <a:ext cx="1657185" cy="523220"/>
              </a:xfrm>
              <a:prstGeom prst="rect">
                <a:avLst/>
              </a:prstGeom>
              <a:blipFill>
                <a:blip r:embed="rId3"/>
                <a:stretch>
                  <a:fillRect t="-10465" r="-66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07D9C3B-E18E-4784-BBDA-2D2774C03FA0}"/>
                  </a:ext>
                </a:extLst>
              </p:cNvPr>
              <p:cNvSpPr txBox="1"/>
              <p:nvPr/>
            </p:nvSpPr>
            <p:spPr>
              <a:xfrm>
                <a:off x="709901" y="2916877"/>
                <a:ext cx="16571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+5)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/>
                  <a:t>=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07D9C3B-E18E-4784-BBDA-2D2774C03F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01" y="2916877"/>
                <a:ext cx="1657185" cy="523220"/>
              </a:xfrm>
              <a:prstGeom prst="rect">
                <a:avLst/>
              </a:prstGeom>
              <a:blipFill>
                <a:blip r:embed="rId4"/>
                <a:stretch>
                  <a:fillRect t="-10465" r="-66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99ED531-BD65-490F-9D3B-CD56509D5451}"/>
                  </a:ext>
                </a:extLst>
              </p:cNvPr>
              <p:cNvSpPr txBox="1"/>
              <p:nvPr/>
            </p:nvSpPr>
            <p:spPr>
              <a:xfrm>
                <a:off x="709901" y="4093731"/>
                <a:ext cx="16571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800"/>
                  <a:t>=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99ED531-BD65-490F-9D3B-CD56509D54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01" y="4093731"/>
                <a:ext cx="1657185" cy="523220"/>
              </a:xfrm>
              <a:prstGeom prst="rect">
                <a:avLst/>
              </a:prstGeom>
              <a:blipFill>
                <a:blip r:embed="rId5"/>
                <a:stretch>
                  <a:fillRect t="-11765" r="-661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11">
                <a:extLst>
                  <a:ext uri="{FF2B5EF4-FFF2-40B4-BE49-F238E27FC236}">
                    <a16:creationId xmlns:a16="http://schemas.microsoft.com/office/drawing/2014/main" id="{9AFF1D6D-1647-324B-9669-9D9991E79BC6}"/>
                  </a:ext>
                </a:extLst>
              </p14:cNvPr>
              <p14:cNvContentPartPr/>
              <p14:nvPr/>
            </p14:nvContentPartPr>
            <p14:xfrm>
              <a:off x="2745369" y="1915445"/>
              <a:ext cx="318600" cy="248040"/>
            </p14:xfrm>
          </p:contentPart>
        </mc:Choice>
        <mc:Fallback xmlns="">
          <p:pic>
            <p:nvPicPr>
              <p:cNvPr id="10" name="Ink 11">
                <a:extLst>
                  <a:ext uri="{FF2B5EF4-FFF2-40B4-BE49-F238E27FC236}">
                    <a16:creationId xmlns:a16="http://schemas.microsoft.com/office/drawing/2014/main" id="{9AFF1D6D-1647-324B-9669-9D9991E79BC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36369" y="1906432"/>
                <a:ext cx="336240" cy="2657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Ink 15">
                <a:extLst>
                  <a:ext uri="{FF2B5EF4-FFF2-40B4-BE49-F238E27FC236}">
                    <a16:creationId xmlns:a16="http://schemas.microsoft.com/office/drawing/2014/main" id="{ECC6EC53-DCBF-854E-8F15-867ADC8FEA51}"/>
                  </a:ext>
                </a:extLst>
              </p14:cNvPr>
              <p14:cNvContentPartPr/>
              <p14:nvPr/>
            </p14:nvContentPartPr>
            <p14:xfrm>
              <a:off x="3088809" y="1623125"/>
              <a:ext cx="504360" cy="535680"/>
            </p14:xfrm>
          </p:contentPart>
        </mc:Choice>
        <mc:Fallback xmlns="">
          <p:pic>
            <p:nvPicPr>
              <p:cNvPr id="15" name="Ink 15">
                <a:extLst>
                  <a:ext uri="{FF2B5EF4-FFF2-40B4-BE49-F238E27FC236}">
                    <a16:creationId xmlns:a16="http://schemas.microsoft.com/office/drawing/2014/main" id="{ECC6EC53-DCBF-854E-8F15-867ADC8FEA5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79815" y="1614131"/>
                <a:ext cx="521987" cy="5533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" name="Ink 21">
                <a:extLst>
                  <a:ext uri="{FF2B5EF4-FFF2-40B4-BE49-F238E27FC236}">
                    <a16:creationId xmlns:a16="http://schemas.microsoft.com/office/drawing/2014/main" id="{A00861C6-B81E-0446-9D7F-41EF7AAEBC7F}"/>
                  </a:ext>
                </a:extLst>
              </p14:cNvPr>
              <p14:cNvContentPartPr/>
              <p14:nvPr/>
            </p14:nvContentPartPr>
            <p14:xfrm>
              <a:off x="4852809" y="1866125"/>
              <a:ext cx="212040" cy="247320"/>
            </p14:xfrm>
          </p:contentPart>
        </mc:Choice>
        <mc:Fallback xmlns="">
          <p:pic>
            <p:nvPicPr>
              <p:cNvPr id="20" name="Ink 21">
                <a:extLst>
                  <a:ext uri="{FF2B5EF4-FFF2-40B4-BE49-F238E27FC236}">
                    <a16:creationId xmlns:a16="http://schemas.microsoft.com/office/drawing/2014/main" id="{A00861C6-B81E-0446-9D7F-41EF7AAEBC7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843809" y="1857125"/>
                <a:ext cx="229680" cy="26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1" name="Ink 21">
                <a:extLst>
                  <a:ext uri="{FF2B5EF4-FFF2-40B4-BE49-F238E27FC236}">
                    <a16:creationId xmlns:a16="http://schemas.microsoft.com/office/drawing/2014/main" id="{18F522CE-5157-AA44-90C8-B83C0C864DE1}"/>
                  </a:ext>
                </a:extLst>
              </p14:cNvPr>
              <p14:cNvContentPartPr/>
              <p14:nvPr/>
            </p14:nvContentPartPr>
            <p14:xfrm>
              <a:off x="3882969" y="1751285"/>
              <a:ext cx="550080" cy="344520"/>
            </p14:xfrm>
          </p:contentPart>
        </mc:Choice>
        <mc:Fallback xmlns="">
          <p:pic>
            <p:nvPicPr>
              <p:cNvPr id="21" name="Ink 21">
                <a:extLst>
                  <a:ext uri="{FF2B5EF4-FFF2-40B4-BE49-F238E27FC236}">
                    <a16:creationId xmlns:a16="http://schemas.microsoft.com/office/drawing/2014/main" id="{18F522CE-5157-AA44-90C8-B83C0C864DE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873975" y="1742276"/>
                <a:ext cx="567708" cy="3621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5" name="Ink 25">
                <a:extLst>
                  <a:ext uri="{FF2B5EF4-FFF2-40B4-BE49-F238E27FC236}">
                    <a16:creationId xmlns:a16="http://schemas.microsoft.com/office/drawing/2014/main" id="{7C71765B-B89F-7741-9E01-257FB1AA1BE1}"/>
                  </a:ext>
                </a:extLst>
              </p14:cNvPr>
              <p14:cNvContentPartPr/>
              <p14:nvPr/>
            </p14:nvContentPartPr>
            <p14:xfrm>
              <a:off x="5400729" y="1746245"/>
              <a:ext cx="444960" cy="307800"/>
            </p14:xfrm>
          </p:contentPart>
        </mc:Choice>
        <mc:Fallback xmlns="">
          <p:pic>
            <p:nvPicPr>
              <p:cNvPr id="25" name="Ink 25">
                <a:extLst>
                  <a:ext uri="{FF2B5EF4-FFF2-40B4-BE49-F238E27FC236}">
                    <a16:creationId xmlns:a16="http://schemas.microsoft.com/office/drawing/2014/main" id="{7C71765B-B89F-7741-9E01-257FB1AA1BE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391729" y="1737245"/>
                <a:ext cx="462600" cy="32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DCFA77E7-26F4-EF4A-B531-48CB23337D81}"/>
                  </a:ext>
                </a:extLst>
              </p14:cNvPr>
              <p14:cNvContentPartPr/>
              <p14:nvPr/>
            </p14:nvContentPartPr>
            <p14:xfrm>
              <a:off x="4366449" y="1683605"/>
              <a:ext cx="178920" cy="1119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DCFA77E7-26F4-EF4A-B531-48CB23337D8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357449" y="1674605"/>
                <a:ext cx="196560" cy="12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1" name="Ink 32">
                <a:extLst>
                  <a:ext uri="{FF2B5EF4-FFF2-40B4-BE49-F238E27FC236}">
                    <a16:creationId xmlns:a16="http://schemas.microsoft.com/office/drawing/2014/main" id="{D6BD7A85-5573-C842-8E09-A8AE96E95679}"/>
                  </a:ext>
                </a:extLst>
              </p14:cNvPr>
              <p14:cNvContentPartPr/>
              <p14:nvPr/>
            </p14:nvContentPartPr>
            <p14:xfrm>
              <a:off x="6606729" y="1816445"/>
              <a:ext cx="265320" cy="271080"/>
            </p14:xfrm>
          </p:contentPart>
        </mc:Choice>
        <mc:Fallback xmlns="">
          <p:pic>
            <p:nvPicPr>
              <p:cNvPr id="31" name="Ink 32">
                <a:extLst>
                  <a:ext uri="{FF2B5EF4-FFF2-40B4-BE49-F238E27FC236}">
                    <a16:creationId xmlns:a16="http://schemas.microsoft.com/office/drawing/2014/main" id="{D6BD7A85-5573-C842-8E09-A8AE96E9567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597741" y="1807445"/>
                <a:ext cx="282936" cy="28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2" name="Ink 32">
                <a:extLst>
                  <a:ext uri="{FF2B5EF4-FFF2-40B4-BE49-F238E27FC236}">
                    <a16:creationId xmlns:a16="http://schemas.microsoft.com/office/drawing/2014/main" id="{E5D23F85-1149-F24D-80A8-C2865AD1A4B8}"/>
                  </a:ext>
                </a:extLst>
              </p14:cNvPr>
              <p14:cNvContentPartPr/>
              <p14:nvPr/>
            </p14:nvContentPartPr>
            <p14:xfrm>
              <a:off x="5988969" y="1883765"/>
              <a:ext cx="243360" cy="182160"/>
            </p14:xfrm>
          </p:contentPart>
        </mc:Choice>
        <mc:Fallback xmlns="">
          <p:pic>
            <p:nvPicPr>
              <p:cNvPr id="32" name="Ink 32">
                <a:extLst>
                  <a:ext uri="{FF2B5EF4-FFF2-40B4-BE49-F238E27FC236}">
                    <a16:creationId xmlns:a16="http://schemas.microsoft.com/office/drawing/2014/main" id="{E5D23F85-1149-F24D-80A8-C2865AD1A4B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979969" y="1874765"/>
                <a:ext cx="261000" cy="19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6" name="Ink 36">
                <a:extLst>
                  <a:ext uri="{FF2B5EF4-FFF2-40B4-BE49-F238E27FC236}">
                    <a16:creationId xmlns:a16="http://schemas.microsoft.com/office/drawing/2014/main" id="{628EEEE3-DF7D-2742-8FAA-7B2C075551F2}"/>
                  </a:ext>
                </a:extLst>
              </p14:cNvPr>
              <p14:cNvContentPartPr/>
              <p14:nvPr/>
            </p14:nvContentPartPr>
            <p14:xfrm>
              <a:off x="7180569" y="1685045"/>
              <a:ext cx="536760" cy="273960"/>
            </p14:xfrm>
          </p:contentPart>
        </mc:Choice>
        <mc:Fallback xmlns="">
          <p:pic>
            <p:nvPicPr>
              <p:cNvPr id="36" name="Ink 36">
                <a:extLst>
                  <a:ext uri="{FF2B5EF4-FFF2-40B4-BE49-F238E27FC236}">
                    <a16:creationId xmlns:a16="http://schemas.microsoft.com/office/drawing/2014/main" id="{628EEEE3-DF7D-2742-8FAA-7B2C075551F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171569" y="1676057"/>
                <a:ext cx="554400" cy="2915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9" name="Ink 39">
                <a:extLst>
                  <a:ext uri="{FF2B5EF4-FFF2-40B4-BE49-F238E27FC236}">
                    <a16:creationId xmlns:a16="http://schemas.microsoft.com/office/drawing/2014/main" id="{8664F750-E625-2E49-A1B0-38F384B4EEDF}"/>
                  </a:ext>
                </a:extLst>
              </p14:cNvPr>
              <p14:cNvContentPartPr/>
              <p14:nvPr/>
            </p14:nvContentPartPr>
            <p14:xfrm>
              <a:off x="2566809" y="2823725"/>
              <a:ext cx="460800" cy="476640"/>
            </p14:xfrm>
          </p:contentPart>
        </mc:Choice>
        <mc:Fallback xmlns="">
          <p:pic>
            <p:nvPicPr>
              <p:cNvPr id="39" name="Ink 39">
                <a:extLst>
                  <a:ext uri="{FF2B5EF4-FFF2-40B4-BE49-F238E27FC236}">
                    <a16:creationId xmlns:a16="http://schemas.microsoft.com/office/drawing/2014/main" id="{8664F750-E625-2E49-A1B0-38F384B4EED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557802" y="2814718"/>
                <a:ext cx="478454" cy="4942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2" name="Ink 42">
                <a:extLst>
                  <a:ext uri="{FF2B5EF4-FFF2-40B4-BE49-F238E27FC236}">
                    <a16:creationId xmlns:a16="http://schemas.microsoft.com/office/drawing/2014/main" id="{039BE285-8996-EE49-9133-2994E44F12A7}"/>
                  </a:ext>
                </a:extLst>
              </p14:cNvPr>
              <p14:cNvContentPartPr/>
              <p14:nvPr/>
            </p14:nvContentPartPr>
            <p14:xfrm>
              <a:off x="3197169" y="3021725"/>
              <a:ext cx="214560" cy="237600"/>
            </p14:xfrm>
          </p:contentPart>
        </mc:Choice>
        <mc:Fallback xmlns="">
          <p:pic>
            <p:nvPicPr>
              <p:cNvPr id="42" name="Ink 42">
                <a:extLst>
                  <a:ext uri="{FF2B5EF4-FFF2-40B4-BE49-F238E27FC236}">
                    <a16:creationId xmlns:a16="http://schemas.microsoft.com/office/drawing/2014/main" id="{039BE285-8996-EE49-9133-2994E44F12A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188169" y="3012725"/>
                <a:ext cx="232200" cy="25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48" name="Ink 48">
                <a:extLst>
                  <a:ext uri="{FF2B5EF4-FFF2-40B4-BE49-F238E27FC236}">
                    <a16:creationId xmlns:a16="http://schemas.microsoft.com/office/drawing/2014/main" id="{7CB03EDB-7C90-BE41-9288-31A0A1D75B6C}"/>
                  </a:ext>
                </a:extLst>
              </p14:cNvPr>
              <p14:cNvContentPartPr/>
              <p14:nvPr/>
            </p14:nvContentPartPr>
            <p14:xfrm>
              <a:off x="3710169" y="2909045"/>
              <a:ext cx="383040" cy="282240"/>
            </p14:xfrm>
          </p:contentPart>
        </mc:Choice>
        <mc:Fallback xmlns="">
          <p:pic>
            <p:nvPicPr>
              <p:cNvPr id="48" name="Ink 48">
                <a:extLst>
                  <a:ext uri="{FF2B5EF4-FFF2-40B4-BE49-F238E27FC236}">
                    <a16:creationId xmlns:a16="http://schemas.microsoft.com/office/drawing/2014/main" id="{7CB03EDB-7C90-BE41-9288-31A0A1D75B6C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701169" y="2900045"/>
                <a:ext cx="400680" cy="29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3" name="Ink 53">
                <a:extLst>
                  <a:ext uri="{FF2B5EF4-FFF2-40B4-BE49-F238E27FC236}">
                    <a16:creationId xmlns:a16="http://schemas.microsoft.com/office/drawing/2014/main" id="{995B5751-11D1-0948-B845-088512F6AC4F}"/>
                  </a:ext>
                </a:extLst>
              </p14:cNvPr>
              <p14:cNvContentPartPr/>
              <p14:nvPr/>
            </p14:nvContentPartPr>
            <p14:xfrm>
              <a:off x="4086729" y="2805005"/>
              <a:ext cx="781920" cy="344880"/>
            </p14:xfrm>
          </p:contentPart>
        </mc:Choice>
        <mc:Fallback xmlns="">
          <p:pic>
            <p:nvPicPr>
              <p:cNvPr id="53" name="Ink 53">
                <a:extLst>
                  <a:ext uri="{FF2B5EF4-FFF2-40B4-BE49-F238E27FC236}">
                    <a16:creationId xmlns:a16="http://schemas.microsoft.com/office/drawing/2014/main" id="{995B5751-11D1-0948-B845-088512F6AC4F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077733" y="2796005"/>
                <a:ext cx="799552" cy="36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7" name="Ink 57">
                <a:extLst>
                  <a:ext uri="{FF2B5EF4-FFF2-40B4-BE49-F238E27FC236}">
                    <a16:creationId xmlns:a16="http://schemas.microsoft.com/office/drawing/2014/main" id="{76F25502-EB4F-F948-990A-7BA1C8DD65A3}"/>
                  </a:ext>
                </a:extLst>
              </p14:cNvPr>
              <p14:cNvContentPartPr/>
              <p14:nvPr/>
            </p14:nvContentPartPr>
            <p14:xfrm>
              <a:off x="5134689" y="2845325"/>
              <a:ext cx="547920" cy="326520"/>
            </p14:xfrm>
          </p:contentPart>
        </mc:Choice>
        <mc:Fallback xmlns="">
          <p:pic>
            <p:nvPicPr>
              <p:cNvPr id="57" name="Ink 57">
                <a:extLst>
                  <a:ext uri="{FF2B5EF4-FFF2-40B4-BE49-F238E27FC236}">
                    <a16:creationId xmlns:a16="http://schemas.microsoft.com/office/drawing/2014/main" id="{76F25502-EB4F-F948-990A-7BA1C8DD65A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125689" y="2836335"/>
                <a:ext cx="565560" cy="3441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11D4ED4F-F993-F74F-A18A-ECF259841FCE}"/>
                  </a:ext>
                </a:extLst>
              </p14:cNvPr>
              <p14:cNvContentPartPr/>
              <p14:nvPr/>
            </p14:nvContentPartPr>
            <p14:xfrm>
              <a:off x="5711409" y="2988605"/>
              <a:ext cx="128880" cy="13572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11D4ED4F-F993-F74F-A18A-ECF259841FCE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702409" y="2979581"/>
                <a:ext cx="146520" cy="1534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66" name="Ink 67">
                <a:extLst>
                  <a:ext uri="{FF2B5EF4-FFF2-40B4-BE49-F238E27FC236}">
                    <a16:creationId xmlns:a16="http://schemas.microsoft.com/office/drawing/2014/main" id="{65CF36CF-BFB2-0D48-BB7D-8B4D10936750}"/>
                  </a:ext>
                </a:extLst>
              </p14:cNvPr>
              <p14:cNvContentPartPr/>
              <p14:nvPr/>
            </p14:nvContentPartPr>
            <p14:xfrm>
              <a:off x="6770169" y="2848205"/>
              <a:ext cx="664560" cy="327600"/>
            </p14:xfrm>
          </p:contentPart>
        </mc:Choice>
        <mc:Fallback xmlns="">
          <p:pic>
            <p:nvPicPr>
              <p:cNvPr id="66" name="Ink 67">
                <a:extLst>
                  <a:ext uri="{FF2B5EF4-FFF2-40B4-BE49-F238E27FC236}">
                    <a16:creationId xmlns:a16="http://schemas.microsoft.com/office/drawing/2014/main" id="{65CF36CF-BFB2-0D48-BB7D-8B4D10936750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761164" y="2839195"/>
                <a:ext cx="682210" cy="3452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67" name="Ink 67">
                <a:extLst>
                  <a:ext uri="{FF2B5EF4-FFF2-40B4-BE49-F238E27FC236}">
                    <a16:creationId xmlns:a16="http://schemas.microsoft.com/office/drawing/2014/main" id="{3293F339-18CE-A044-8D9D-A43F2447EAE6}"/>
                  </a:ext>
                </a:extLst>
              </p14:cNvPr>
              <p14:cNvContentPartPr/>
              <p14:nvPr/>
            </p14:nvContentPartPr>
            <p14:xfrm>
              <a:off x="6232689" y="2921645"/>
              <a:ext cx="237240" cy="302760"/>
            </p14:xfrm>
          </p:contentPart>
        </mc:Choice>
        <mc:Fallback xmlns="">
          <p:pic>
            <p:nvPicPr>
              <p:cNvPr id="67" name="Ink 67">
                <a:extLst>
                  <a:ext uri="{FF2B5EF4-FFF2-40B4-BE49-F238E27FC236}">
                    <a16:creationId xmlns:a16="http://schemas.microsoft.com/office/drawing/2014/main" id="{3293F339-18CE-A044-8D9D-A43F2447EAE6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223675" y="2912656"/>
                <a:ext cx="254907" cy="3203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74" name="Ink 74">
                <a:extLst>
                  <a:ext uri="{FF2B5EF4-FFF2-40B4-BE49-F238E27FC236}">
                    <a16:creationId xmlns:a16="http://schemas.microsoft.com/office/drawing/2014/main" id="{D938AC59-D814-2848-B5E0-B20D8C5D552A}"/>
                  </a:ext>
                </a:extLst>
              </p14:cNvPr>
              <p14:cNvContentPartPr/>
              <p14:nvPr/>
            </p14:nvContentPartPr>
            <p14:xfrm>
              <a:off x="2577969" y="4017125"/>
              <a:ext cx="713880" cy="592200"/>
            </p14:xfrm>
          </p:contentPart>
        </mc:Choice>
        <mc:Fallback xmlns="">
          <p:pic>
            <p:nvPicPr>
              <p:cNvPr id="74" name="Ink 74">
                <a:extLst>
                  <a:ext uri="{FF2B5EF4-FFF2-40B4-BE49-F238E27FC236}">
                    <a16:creationId xmlns:a16="http://schemas.microsoft.com/office/drawing/2014/main" id="{D938AC59-D814-2848-B5E0-B20D8C5D552A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568969" y="4008125"/>
                <a:ext cx="731520" cy="60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77" name="Ink 77">
                <a:extLst>
                  <a:ext uri="{FF2B5EF4-FFF2-40B4-BE49-F238E27FC236}">
                    <a16:creationId xmlns:a16="http://schemas.microsoft.com/office/drawing/2014/main" id="{CD1690DA-330B-CD4A-B132-3F735E40BAEE}"/>
                  </a:ext>
                </a:extLst>
              </p14:cNvPr>
              <p14:cNvContentPartPr/>
              <p14:nvPr/>
            </p14:nvContentPartPr>
            <p14:xfrm>
              <a:off x="3654369" y="4166885"/>
              <a:ext cx="532080" cy="365400"/>
            </p14:xfrm>
          </p:contentPart>
        </mc:Choice>
        <mc:Fallback xmlns="">
          <p:pic>
            <p:nvPicPr>
              <p:cNvPr id="77" name="Ink 77">
                <a:extLst>
                  <a:ext uri="{FF2B5EF4-FFF2-40B4-BE49-F238E27FC236}">
                    <a16:creationId xmlns:a16="http://schemas.microsoft.com/office/drawing/2014/main" id="{CD1690DA-330B-CD4A-B132-3F735E40BAEE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645375" y="4157885"/>
                <a:ext cx="549708" cy="38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26C7CB53-506F-CC4F-BE2A-AD9FA7509642}"/>
                  </a:ext>
                </a:extLst>
              </p14:cNvPr>
              <p14:cNvContentPartPr/>
              <p14:nvPr/>
            </p14:nvContentPartPr>
            <p14:xfrm>
              <a:off x="4108329" y="4045925"/>
              <a:ext cx="228240" cy="140040"/>
            </p14:xfrm>
          </p:contentPart>
        </mc:Choice>
        <mc:Fallback xmlns=""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26C7CB53-506F-CC4F-BE2A-AD9FA7509642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099329" y="4036925"/>
                <a:ext cx="245880" cy="15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85" name="Ink 86">
                <a:extLst>
                  <a:ext uri="{FF2B5EF4-FFF2-40B4-BE49-F238E27FC236}">
                    <a16:creationId xmlns:a16="http://schemas.microsoft.com/office/drawing/2014/main" id="{F6B32346-EB8A-6A49-9BB9-412144CFA63D}"/>
                  </a:ext>
                </a:extLst>
              </p14:cNvPr>
              <p14:cNvContentPartPr/>
              <p14:nvPr/>
            </p14:nvContentPartPr>
            <p14:xfrm>
              <a:off x="5074929" y="4131245"/>
              <a:ext cx="557280" cy="316080"/>
            </p14:xfrm>
          </p:contentPart>
        </mc:Choice>
        <mc:Fallback xmlns="">
          <p:pic>
            <p:nvPicPr>
              <p:cNvPr id="85" name="Ink 86">
                <a:extLst>
                  <a:ext uri="{FF2B5EF4-FFF2-40B4-BE49-F238E27FC236}">
                    <a16:creationId xmlns:a16="http://schemas.microsoft.com/office/drawing/2014/main" id="{F6B32346-EB8A-6A49-9BB9-412144CFA63D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065929" y="4122245"/>
                <a:ext cx="574920" cy="33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86" name="Ink 86">
                <a:extLst>
                  <a:ext uri="{FF2B5EF4-FFF2-40B4-BE49-F238E27FC236}">
                    <a16:creationId xmlns:a16="http://schemas.microsoft.com/office/drawing/2014/main" id="{B67ECD08-8D8D-AC4C-B973-6F3146608932}"/>
                  </a:ext>
                </a:extLst>
              </p14:cNvPr>
              <p14:cNvContentPartPr/>
              <p14:nvPr/>
            </p14:nvContentPartPr>
            <p14:xfrm>
              <a:off x="4619169" y="4243205"/>
              <a:ext cx="216000" cy="245160"/>
            </p14:xfrm>
          </p:contentPart>
        </mc:Choice>
        <mc:Fallback xmlns="">
          <p:pic>
            <p:nvPicPr>
              <p:cNvPr id="86" name="Ink 86">
                <a:extLst>
                  <a:ext uri="{FF2B5EF4-FFF2-40B4-BE49-F238E27FC236}">
                    <a16:creationId xmlns:a16="http://schemas.microsoft.com/office/drawing/2014/main" id="{B67ECD08-8D8D-AC4C-B973-6F3146608932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610169" y="4234205"/>
                <a:ext cx="233640" cy="26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F788E315-1633-F142-ACEC-3D6F7A8E758C}"/>
                  </a:ext>
                </a:extLst>
              </p14:cNvPr>
              <p14:cNvContentPartPr/>
              <p14:nvPr/>
            </p14:nvContentPartPr>
            <p14:xfrm>
              <a:off x="6534009" y="4083725"/>
              <a:ext cx="63000" cy="322200"/>
            </p14:xfrm>
          </p:contentPart>
        </mc:Choice>
        <mc:Fallback xmlns=""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F788E315-1633-F142-ACEC-3D6F7A8E758C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525009" y="4074735"/>
                <a:ext cx="80640" cy="3398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90" name="Ink 90">
                <a:extLst>
                  <a:ext uri="{FF2B5EF4-FFF2-40B4-BE49-F238E27FC236}">
                    <a16:creationId xmlns:a16="http://schemas.microsoft.com/office/drawing/2014/main" id="{23026088-E04F-144A-A355-887E4B40FC1F}"/>
                  </a:ext>
                </a:extLst>
              </p14:cNvPr>
              <p14:cNvContentPartPr/>
              <p14:nvPr/>
            </p14:nvContentPartPr>
            <p14:xfrm>
              <a:off x="5943249" y="4143125"/>
              <a:ext cx="237240" cy="289800"/>
            </p14:xfrm>
          </p:contentPart>
        </mc:Choice>
        <mc:Fallback xmlns="">
          <p:pic>
            <p:nvPicPr>
              <p:cNvPr id="90" name="Ink 90">
                <a:extLst>
                  <a:ext uri="{FF2B5EF4-FFF2-40B4-BE49-F238E27FC236}">
                    <a16:creationId xmlns:a16="http://schemas.microsoft.com/office/drawing/2014/main" id="{23026088-E04F-144A-A355-887E4B40FC1F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934235" y="4134114"/>
                <a:ext cx="254907" cy="30746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1118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8012042-97BC-6B40-BFAB-36D46FC1617B}"/>
              </a:ext>
            </a:extLst>
          </p:cNvPr>
          <p:cNvSpPr/>
          <p:nvPr/>
        </p:nvSpPr>
        <p:spPr>
          <a:xfrm>
            <a:off x="350182" y="169564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Do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CDCD333E-778A-4919-91B0-A6C4606961E4}"/>
              </a:ext>
            </a:extLst>
          </p:cNvPr>
          <p:cNvSpPr/>
          <p:nvPr/>
        </p:nvSpPr>
        <p:spPr>
          <a:xfrm>
            <a:off x="2692400" y="100208"/>
            <a:ext cx="5714652" cy="577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Using Pascal’s Triangle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D8CCB2-669D-45E0-8B36-12095CF53E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2708"/>
          <a:stretch/>
        </p:blipFill>
        <p:spPr>
          <a:xfrm>
            <a:off x="722360" y="907899"/>
            <a:ext cx="3940079" cy="21501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D69CFB7-28DE-4590-A15B-BB18F81797BA}"/>
                  </a:ext>
                </a:extLst>
              </p:cNvPr>
              <p:cNvSpPr txBox="1"/>
              <p:nvPr/>
            </p:nvSpPr>
            <p:spPr>
              <a:xfrm>
                <a:off x="6995292" y="992517"/>
                <a:ext cx="16571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GB" sz="2800"/>
                  <a:t>=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D69CFB7-28DE-4590-A15B-BB18F8179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292" y="992517"/>
                <a:ext cx="1657185" cy="523220"/>
              </a:xfrm>
              <a:prstGeom prst="rect">
                <a:avLst/>
              </a:prstGeom>
              <a:blipFill>
                <a:blip r:embed="rId4"/>
                <a:stretch>
                  <a:fillRect t="-11628" r="-664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0CF9F8-68DF-4984-AA80-E996BC844852}"/>
                  </a:ext>
                </a:extLst>
              </p:cNvPr>
              <p:cNvSpPr txBox="1"/>
              <p:nvPr/>
            </p:nvSpPr>
            <p:spPr>
              <a:xfrm>
                <a:off x="6995292" y="1830921"/>
                <a:ext cx="16494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GB" sz="2800"/>
                  <a:t>=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0CF9F8-68DF-4984-AA80-E996BC844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292" y="1830921"/>
                <a:ext cx="1649491" cy="523220"/>
              </a:xfrm>
              <a:prstGeom prst="rect">
                <a:avLst/>
              </a:prstGeom>
              <a:blipFill>
                <a:blip r:embed="rId5"/>
                <a:stretch>
                  <a:fillRect t="-10465" r="-666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3C8686A-C082-44A0-98BC-FA2497EA6DB4}"/>
                  </a:ext>
                </a:extLst>
              </p:cNvPr>
              <p:cNvSpPr txBox="1"/>
              <p:nvPr/>
            </p:nvSpPr>
            <p:spPr>
              <a:xfrm>
                <a:off x="6995292" y="2534857"/>
                <a:ext cx="16571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/>
                  <a:t>=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3C8686A-C082-44A0-98BC-FA2497EA6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292" y="2534857"/>
                <a:ext cx="1657185" cy="523220"/>
              </a:xfrm>
              <a:prstGeom prst="rect">
                <a:avLst/>
              </a:prstGeom>
              <a:blipFill>
                <a:blip r:embed="rId6"/>
                <a:stretch>
                  <a:fillRect t="-11628" r="-664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24C46BB-9C73-41AF-B5B4-6DF0DF4CE090}"/>
                  </a:ext>
                </a:extLst>
              </p:cNvPr>
              <p:cNvSpPr txBox="1"/>
              <p:nvPr/>
            </p:nvSpPr>
            <p:spPr>
              <a:xfrm>
                <a:off x="6995292" y="3373261"/>
                <a:ext cx="16571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/>
                  <a:t>=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24C46BB-9C73-41AF-B5B4-6DF0DF4CE0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292" y="3373261"/>
                <a:ext cx="1657185" cy="523220"/>
              </a:xfrm>
              <a:prstGeom prst="rect">
                <a:avLst/>
              </a:prstGeom>
              <a:blipFill>
                <a:blip r:embed="rId7"/>
                <a:stretch>
                  <a:fillRect t="-10465" r="-664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D67FEDE-98AF-461A-AB4D-BA32FF0DDC05}"/>
                  </a:ext>
                </a:extLst>
              </p:cNvPr>
              <p:cNvSpPr txBox="1"/>
              <p:nvPr/>
            </p:nvSpPr>
            <p:spPr>
              <a:xfrm>
                <a:off x="6987598" y="4211665"/>
                <a:ext cx="16571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800"/>
                  <a:t>=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D67FEDE-98AF-461A-AB4D-BA32FF0DDC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7598" y="4211665"/>
                <a:ext cx="1657185" cy="523220"/>
              </a:xfrm>
              <a:prstGeom prst="rect">
                <a:avLst/>
              </a:prstGeom>
              <a:blipFill>
                <a:blip r:embed="rId8"/>
                <a:stretch>
                  <a:fillRect t="-11628" r="-66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74482BD-DB92-43D3-BF01-7246A7FEFBD1}"/>
                  </a:ext>
                </a:extLst>
              </p14:cNvPr>
              <p14:cNvContentPartPr/>
              <p14:nvPr/>
            </p14:nvContentPartPr>
            <p14:xfrm>
              <a:off x="72720" y="1091520"/>
              <a:ext cx="12087360" cy="5589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74482BD-DB92-43D3-BF01-7246A7FEFBD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3360" y="1082160"/>
                <a:ext cx="12106080" cy="560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69367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8012042-97BC-6B40-BFAB-36D46FC1617B}"/>
              </a:ext>
            </a:extLst>
          </p:cNvPr>
          <p:cNvSpPr/>
          <p:nvPr/>
        </p:nvSpPr>
        <p:spPr>
          <a:xfrm>
            <a:off x="350182" y="169564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Do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CDCD333E-778A-4919-91B0-A6C4606961E4}"/>
              </a:ext>
            </a:extLst>
          </p:cNvPr>
          <p:cNvSpPr/>
          <p:nvPr/>
        </p:nvSpPr>
        <p:spPr>
          <a:xfrm>
            <a:off x="2692400" y="100208"/>
            <a:ext cx="5714652" cy="577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Using Pascal’s Triangle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D8CCB2-669D-45E0-8B36-12095CF53E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2708"/>
          <a:stretch/>
        </p:blipFill>
        <p:spPr>
          <a:xfrm>
            <a:off x="722360" y="907899"/>
            <a:ext cx="3940079" cy="21501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D69CFB7-28DE-4590-A15B-BB18F81797BA}"/>
                  </a:ext>
                </a:extLst>
              </p:cNvPr>
              <p:cNvSpPr txBox="1"/>
              <p:nvPr/>
            </p:nvSpPr>
            <p:spPr>
              <a:xfrm>
                <a:off x="6995292" y="992517"/>
                <a:ext cx="16571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GB" sz="2800"/>
                  <a:t>=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D69CFB7-28DE-4590-A15B-BB18F8179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292" y="992517"/>
                <a:ext cx="1657185" cy="523220"/>
              </a:xfrm>
              <a:prstGeom prst="rect">
                <a:avLst/>
              </a:prstGeom>
              <a:blipFill>
                <a:blip r:embed="rId4"/>
                <a:stretch>
                  <a:fillRect t="-11628" r="-664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0CF9F8-68DF-4984-AA80-E996BC844852}"/>
                  </a:ext>
                </a:extLst>
              </p:cNvPr>
              <p:cNvSpPr txBox="1"/>
              <p:nvPr/>
            </p:nvSpPr>
            <p:spPr>
              <a:xfrm>
                <a:off x="6995292" y="1830921"/>
                <a:ext cx="16494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GB" sz="2800"/>
                  <a:t>=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0CF9F8-68DF-4984-AA80-E996BC844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292" y="1830921"/>
                <a:ext cx="1649491" cy="523220"/>
              </a:xfrm>
              <a:prstGeom prst="rect">
                <a:avLst/>
              </a:prstGeom>
              <a:blipFill>
                <a:blip r:embed="rId5"/>
                <a:stretch>
                  <a:fillRect t="-10465" r="-666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3C8686A-C082-44A0-98BC-FA2497EA6DB4}"/>
                  </a:ext>
                </a:extLst>
              </p:cNvPr>
              <p:cNvSpPr txBox="1"/>
              <p:nvPr/>
            </p:nvSpPr>
            <p:spPr>
              <a:xfrm>
                <a:off x="6995292" y="2534857"/>
                <a:ext cx="16571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/>
                  <a:t>=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3C8686A-C082-44A0-98BC-FA2497EA6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292" y="2534857"/>
                <a:ext cx="1657185" cy="523220"/>
              </a:xfrm>
              <a:prstGeom prst="rect">
                <a:avLst/>
              </a:prstGeom>
              <a:blipFill>
                <a:blip r:embed="rId6"/>
                <a:stretch>
                  <a:fillRect t="-11628" r="-664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24C46BB-9C73-41AF-B5B4-6DF0DF4CE090}"/>
                  </a:ext>
                </a:extLst>
              </p:cNvPr>
              <p:cNvSpPr txBox="1"/>
              <p:nvPr/>
            </p:nvSpPr>
            <p:spPr>
              <a:xfrm>
                <a:off x="6995292" y="3373261"/>
                <a:ext cx="16571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/>
                  <a:t>=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24C46BB-9C73-41AF-B5B4-6DF0DF4CE0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292" y="3373261"/>
                <a:ext cx="1657185" cy="523220"/>
              </a:xfrm>
              <a:prstGeom prst="rect">
                <a:avLst/>
              </a:prstGeom>
              <a:blipFill>
                <a:blip r:embed="rId7"/>
                <a:stretch>
                  <a:fillRect t="-10465" r="-664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D67FEDE-98AF-461A-AB4D-BA32FF0DDC05}"/>
                  </a:ext>
                </a:extLst>
              </p:cNvPr>
              <p:cNvSpPr txBox="1"/>
              <p:nvPr/>
            </p:nvSpPr>
            <p:spPr>
              <a:xfrm>
                <a:off x="6987598" y="4211665"/>
                <a:ext cx="16571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800"/>
                  <a:t>=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D67FEDE-98AF-461A-AB4D-BA32FF0DDC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7598" y="4211665"/>
                <a:ext cx="1657185" cy="523220"/>
              </a:xfrm>
              <a:prstGeom prst="rect">
                <a:avLst/>
              </a:prstGeom>
              <a:blipFill>
                <a:blip r:embed="rId8"/>
                <a:stretch>
                  <a:fillRect t="-11628" r="-66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36DCD36B-3D68-41A6-806D-1EB650DE6636}"/>
              </a:ext>
            </a:extLst>
          </p:cNvPr>
          <p:cNvSpPr txBox="1"/>
          <p:nvPr/>
        </p:nvSpPr>
        <p:spPr>
          <a:xfrm>
            <a:off x="4141443" y="5488436"/>
            <a:ext cx="3329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Pascal’s Triangle gives us the coefficients to the expansion of a set of brackets!  </a:t>
            </a:r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75B39C3-AC2A-D444-9AB5-A99356D79C9E}"/>
                  </a:ext>
                </a:extLst>
              </p14:cNvPr>
              <p14:cNvContentPartPr/>
              <p14:nvPr/>
            </p14:nvContentPartPr>
            <p14:xfrm>
              <a:off x="8710929" y="1158365"/>
              <a:ext cx="51840" cy="237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75B39C3-AC2A-D444-9AB5-A99356D79C9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701866" y="1149365"/>
                <a:ext cx="69603" cy="25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" name="Ink 5">
                <a:extLst>
                  <a:ext uri="{FF2B5EF4-FFF2-40B4-BE49-F238E27FC236}">
                    <a16:creationId xmlns:a16="http://schemas.microsoft.com/office/drawing/2014/main" id="{C0A570B9-0B91-0642-8A5C-25272CA9D494}"/>
                  </a:ext>
                </a:extLst>
              </p14:cNvPr>
              <p14:cNvContentPartPr/>
              <p14:nvPr/>
            </p14:nvContentPartPr>
            <p14:xfrm>
              <a:off x="8712369" y="1961885"/>
              <a:ext cx="773280" cy="256680"/>
            </p14:xfrm>
          </p:contentPart>
        </mc:Choice>
        <mc:Fallback xmlns="">
          <p:pic>
            <p:nvPicPr>
              <p:cNvPr id="5" name="Ink 5">
                <a:extLst>
                  <a:ext uri="{FF2B5EF4-FFF2-40B4-BE49-F238E27FC236}">
                    <a16:creationId xmlns:a16="http://schemas.microsoft.com/office/drawing/2014/main" id="{C0A570B9-0B91-0642-8A5C-25272CA9D49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703369" y="1952872"/>
                <a:ext cx="790920" cy="2743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8" name="Ink 18">
                <a:extLst>
                  <a:ext uri="{FF2B5EF4-FFF2-40B4-BE49-F238E27FC236}">
                    <a16:creationId xmlns:a16="http://schemas.microsoft.com/office/drawing/2014/main" id="{FF0D08A9-7FD1-BA4F-8C98-BDEF24B44178}"/>
                  </a:ext>
                </a:extLst>
              </p14:cNvPr>
              <p14:cNvContentPartPr/>
              <p14:nvPr/>
            </p14:nvContentPartPr>
            <p14:xfrm>
              <a:off x="8731449" y="2488565"/>
              <a:ext cx="470880" cy="432720"/>
            </p14:xfrm>
          </p:contentPart>
        </mc:Choice>
        <mc:Fallback xmlns="">
          <p:pic>
            <p:nvPicPr>
              <p:cNvPr id="18" name="Ink 18">
                <a:extLst>
                  <a:ext uri="{FF2B5EF4-FFF2-40B4-BE49-F238E27FC236}">
                    <a16:creationId xmlns:a16="http://schemas.microsoft.com/office/drawing/2014/main" id="{FF0D08A9-7FD1-BA4F-8C98-BDEF24B4417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722449" y="2479565"/>
                <a:ext cx="488520" cy="45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1" name="Ink 21">
                <a:extLst>
                  <a:ext uri="{FF2B5EF4-FFF2-40B4-BE49-F238E27FC236}">
                    <a16:creationId xmlns:a16="http://schemas.microsoft.com/office/drawing/2014/main" id="{5EC0989F-9619-904F-8B9A-DF09E7A322E1}"/>
                  </a:ext>
                </a:extLst>
              </p14:cNvPr>
              <p14:cNvContentPartPr/>
              <p14:nvPr/>
            </p14:nvContentPartPr>
            <p14:xfrm>
              <a:off x="9265329" y="2630765"/>
              <a:ext cx="846720" cy="261720"/>
            </p14:xfrm>
          </p:contentPart>
        </mc:Choice>
        <mc:Fallback xmlns="">
          <p:pic>
            <p:nvPicPr>
              <p:cNvPr id="21" name="Ink 21">
                <a:extLst>
                  <a:ext uri="{FF2B5EF4-FFF2-40B4-BE49-F238E27FC236}">
                    <a16:creationId xmlns:a16="http://schemas.microsoft.com/office/drawing/2014/main" id="{5EC0989F-9619-904F-8B9A-DF09E7A322E1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256325" y="2621765"/>
                <a:ext cx="864368" cy="27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3" name="Ink 24">
                <a:extLst>
                  <a:ext uri="{FF2B5EF4-FFF2-40B4-BE49-F238E27FC236}">
                    <a16:creationId xmlns:a16="http://schemas.microsoft.com/office/drawing/2014/main" id="{ECAAF48E-8EA0-7F4E-BF45-E1BFFB298FD5}"/>
                  </a:ext>
                </a:extLst>
              </p14:cNvPr>
              <p14:cNvContentPartPr/>
              <p14:nvPr/>
            </p14:nvContentPartPr>
            <p14:xfrm>
              <a:off x="10320849" y="2595125"/>
              <a:ext cx="506520" cy="291600"/>
            </p14:xfrm>
          </p:contentPart>
        </mc:Choice>
        <mc:Fallback xmlns="">
          <p:pic>
            <p:nvPicPr>
              <p:cNvPr id="23" name="Ink 24">
                <a:extLst>
                  <a:ext uri="{FF2B5EF4-FFF2-40B4-BE49-F238E27FC236}">
                    <a16:creationId xmlns:a16="http://schemas.microsoft.com/office/drawing/2014/main" id="{ECAAF48E-8EA0-7F4E-BF45-E1BFFB298FD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0311849" y="2586125"/>
                <a:ext cx="524160" cy="30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8" name="Ink 28">
                <a:extLst>
                  <a:ext uri="{FF2B5EF4-FFF2-40B4-BE49-F238E27FC236}">
                    <a16:creationId xmlns:a16="http://schemas.microsoft.com/office/drawing/2014/main" id="{BC7F6A93-8C5A-324F-9E0B-8B1486289E01}"/>
                  </a:ext>
                </a:extLst>
              </p14:cNvPr>
              <p14:cNvContentPartPr/>
              <p14:nvPr/>
            </p14:nvContentPartPr>
            <p14:xfrm>
              <a:off x="8659089" y="3474245"/>
              <a:ext cx="286560" cy="268560"/>
            </p14:xfrm>
          </p:contentPart>
        </mc:Choice>
        <mc:Fallback xmlns="">
          <p:pic>
            <p:nvPicPr>
              <p:cNvPr id="28" name="Ink 28">
                <a:extLst>
                  <a:ext uri="{FF2B5EF4-FFF2-40B4-BE49-F238E27FC236}">
                    <a16:creationId xmlns:a16="http://schemas.microsoft.com/office/drawing/2014/main" id="{BC7F6A93-8C5A-324F-9E0B-8B1486289E01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650089" y="3465245"/>
                <a:ext cx="304200" cy="28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1" name="Ink 31">
                <a:extLst>
                  <a:ext uri="{FF2B5EF4-FFF2-40B4-BE49-F238E27FC236}">
                    <a16:creationId xmlns:a16="http://schemas.microsoft.com/office/drawing/2014/main" id="{15BCCEA5-8C3E-314A-A767-C55F084224A5}"/>
                  </a:ext>
                </a:extLst>
              </p14:cNvPr>
              <p14:cNvContentPartPr/>
              <p14:nvPr/>
            </p14:nvContentPartPr>
            <p14:xfrm>
              <a:off x="8958969" y="3233405"/>
              <a:ext cx="299880" cy="414000"/>
            </p14:xfrm>
          </p:contentPart>
        </mc:Choice>
        <mc:Fallback xmlns="">
          <p:pic>
            <p:nvPicPr>
              <p:cNvPr id="31" name="Ink 31">
                <a:extLst>
                  <a:ext uri="{FF2B5EF4-FFF2-40B4-BE49-F238E27FC236}">
                    <a16:creationId xmlns:a16="http://schemas.microsoft.com/office/drawing/2014/main" id="{15BCCEA5-8C3E-314A-A767-C55F084224A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949958" y="3224397"/>
                <a:ext cx="317541" cy="4316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7" name="Ink 37">
                <a:extLst>
                  <a:ext uri="{FF2B5EF4-FFF2-40B4-BE49-F238E27FC236}">
                    <a16:creationId xmlns:a16="http://schemas.microsoft.com/office/drawing/2014/main" id="{B99F9B30-60E3-9E40-9B72-EA5E08532DF4}"/>
                  </a:ext>
                </a:extLst>
              </p14:cNvPr>
              <p14:cNvContentPartPr/>
              <p14:nvPr/>
            </p14:nvContentPartPr>
            <p14:xfrm>
              <a:off x="9145089" y="3267965"/>
              <a:ext cx="1418400" cy="396360"/>
            </p14:xfrm>
          </p:contentPart>
        </mc:Choice>
        <mc:Fallback xmlns="">
          <p:pic>
            <p:nvPicPr>
              <p:cNvPr id="37" name="Ink 37">
                <a:extLst>
                  <a:ext uri="{FF2B5EF4-FFF2-40B4-BE49-F238E27FC236}">
                    <a16:creationId xmlns:a16="http://schemas.microsoft.com/office/drawing/2014/main" id="{B99F9B30-60E3-9E40-9B72-EA5E08532DF4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9136091" y="3258957"/>
                <a:ext cx="1436036" cy="4140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961F7B51-78D4-2A4B-A491-90CFB457036D}"/>
                  </a:ext>
                </a:extLst>
              </p14:cNvPr>
              <p14:cNvContentPartPr/>
              <p14:nvPr/>
            </p14:nvContentPartPr>
            <p14:xfrm>
              <a:off x="11354409" y="3360125"/>
              <a:ext cx="70560" cy="25020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961F7B51-78D4-2A4B-A491-90CFB457036D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1345409" y="3351138"/>
                <a:ext cx="88200" cy="2678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41" name="Ink 41">
                <a:extLst>
                  <a:ext uri="{FF2B5EF4-FFF2-40B4-BE49-F238E27FC236}">
                    <a16:creationId xmlns:a16="http://schemas.microsoft.com/office/drawing/2014/main" id="{9A45A41A-714A-A147-89B5-2823B37BA879}"/>
                  </a:ext>
                </a:extLst>
              </p14:cNvPr>
              <p14:cNvContentPartPr/>
              <p14:nvPr/>
            </p14:nvContentPartPr>
            <p14:xfrm>
              <a:off x="10592649" y="3421325"/>
              <a:ext cx="618480" cy="227880"/>
            </p14:xfrm>
          </p:contentPart>
        </mc:Choice>
        <mc:Fallback xmlns="">
          <p:pic>
            <p:nvPicPr>
              <p:cNvPr id="41" name="Ink 41">
                <a:extLst>
                  <a:ext uri="{FF2B5EF4-FFF2-40B4-BE49-F238E27FC236}">
                    <a16:creationId xmlns:a16="http://schemas.microsoft.com/office/drawing/2014/main" id="{9A45A41A-714A-A147-89B5-2823B37BA879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0583649" y="3412325"/>
                <a:ext cx="636120" cy="24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0874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423BE0D-FE28-D449-A4F1-CC741AA854E4}"/>
              </a:ext>
            </a:extLst>
          </p:cNvPr>
          <p:cNvSpPr/>
          <p:nvPr/>
        </p:nvSpPr>
        <p:spPr>
          <a:xfrm>
            <a:off x="128210" y="238922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Do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D427B2-3DF8-D14F-8D4A-20F956EEE900}"/>
              </a:ext>
            </a:extLst>
          </p:cNvPr>
          <p:cNvCxnSpPr>
            <a:cxnSpLocks/>
          </p:cNvCxnSpPr>
          <p:nvPr/>
        </p:nvCxnSpPr>
        <p:spPr>
          <a:xfrm>
            <a:off x="6096000" y="1128553"/>
            <a:ext cx="0" cy="572944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8012042-97BC-6B40-BFAB-36D46FC1617B}"/>
              </a:ext>
            </a:extLst>
          </p:cNvPr>
          <p:cNvSpPr/>
          <p:nvPr/>
        </p:nvSpPr>
        <p:spPr>
          <a:xfrm>
            <a:off x="10871974" y="100208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Do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CDCD333E-778A-4919-91B0-A6C4606961E4}"/>
              </a:ext>
            </a:extLst>
          </p:cNvPr>
          <p:cNvSpPr/>
          <p:nvPr/>
        </p:nvSpPr>
        <p:spPr>
          <a:xfrm>
            <a:off x="2692400" y="100208"/>
            <a:ext cx="5714652" cy="577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Using Pascal’s Triangle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31423EF-F5E5-4DB3-B811-06BC8B8FEF66}"/>
                  </a:ext>
                </a:extLst>
              </p:cNvPr>
              <p:cNvSpPr txBox="1"/>
              <p:nvPr/>
            </p:nvSpPr>
            <p:spPr>
              <a:xfrm>
                <a:off x="337352" y="1128553"/>
                <a:ext cx="19354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/>
                  <a:t>Expand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00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31423EF-F5E5-4DB3-B811-06BC8B8FEF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52" y="1128553"/>
                <a:ext cx="1935466" cy="400110"/>
              </a:xfrm>
              <a:prstGeom prst="rect">
                <a:avLst/>
              </a:prstGeom>
              <a:blipFill>
                <a:blip r:embed="rId2"/>
                <a:stretch>
                  <a:fillRect l="-314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833C07C-762B-417D-BB7F-3B4C17257C1B}"/>
                  </a:ext>
                </a:extLst>
              </p:cNvPr>
              <p:cNvSpPr txBox="1"/>
              <p:nvPr/>
            </p:nvSpPr>
            <p:spPr>
              <a:xfrm>
                <a:off x="6471586" y="1128553"/>
                <a:ext cx="1935466" cy="4036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/>
                  <a:t>Expand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00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833C07C-762B-417D-BB7F-3B4C17257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586" y="1128553"/>
                <a:ext cx="1935466" cy="403637"/>
              </a:xfrm>
              <a:prstGeom prst="rect">
                <a:avLst/>
              </a:prstGeom>
              <a:blipFill>
                <a:blip r:embed="rId3"/>
                <a:stretch>
                  <a:fillRect l="-3470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1D02ECA-96DB-4C47-AD7A-DEA282E72877}"/>
                  </a:ext>
                </a:extLst>
              </p14:cNvPr>
              <p14:cNvContentPartPr/>
              <p14:nvPr/>
            </p14:nvContentPartPr>
            <p14:xfrm>
              <a:off x="2426040" y="966240"/>
              <a:ext cx="9005400" cy="4728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1D02ECA-96DB-4C47-AD7A-DEA282E7287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16680" y="956880"/>
                <a:ext cx="9024120" cy="474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37672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423BE0D-FE28-D449-A4F1-CC741AA854E4}"/>
              </a:ext>
            </a:extLst>
          </p:cNvPr>
          <p:cNvSpPr/>
          <p:nvPr/>
        </p:nvSpPr>
        <p:spPr>
          <a:xfrm>
            <a:off x="128210" y="238922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Do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D427B2-3DF8-D14F-8D4A-20F956EEE900}"/>
              </a:ext>
            </a:extLst>
          </p:cNvPr>
          <p:cNvCxnSpPr>
            <a:cxnSpLocks/>
          </p:cNvCxnSpPr>
          <p:nvPr/>
        </p:nvCxnSpPr>
        <p:spPr>
          <a:xfrm>
            <a:off x="6096000" y="1128553"/>
            <a:ext cx="0" cy="572944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8012042-97BC-6B40-BFAB-36D46FC1617B}"/>
              </a:ext>
            </a:extLst>
          </p:cNvPr>
          <p:cNvSpPr/>
          <p:nvPr/>
        </p:nvSpPr>
        <p:spPr>
          <a:xfrm>
            <a:off x="10871974" y="100208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Do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CDCD333E-778A-4919-91B0-A6C4606961E4}"/>
              </a:ext>
            </a:extLst>
          </p:cNvPr>
          <p:cNvSpPr/>
          <p:nvPr/>
        </p:nvSpPr>
        <p:spPr>
          <a:xfrm>
            <a:off x="2692400" y="100208"/>
            <a:ext cx="5714652" cy="577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Using Pascal’s Triangle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31423EF-F5E5-4DB3-B811-06BC8B8FEF66}"/>
                  </a:ext>
                </a:extLst>
              </p:cNvPr>
              <p:cNvSpPr txBox="1"/>
              <p:nvPr/>
            </p:nvSpPr>
            <p:spPr>
              <a:xfrm>
                <a:off x="337352" y="1128553"/>
                <a:ext cx="192969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/>
                  <a:t>Expand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00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31423EF-F5E5-4DB3-B811-06BC8B8FEF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52" y="1128553"/>
                <a:ext cx="1929695" cy="400110"/>
              </a:xfrm>
              <a:prstGeom prst="rect">
                <a:avLst/>
              </a:prstGeom>
              <a:blipFill>
                <a:blip r:embed="rId2"/>
                <a:stretch>
                  <a:fillRect l="-315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833C07C-762B-417D-BB7F-3B4C17257C1B}"/>
                  </a:ext>
                </a:extLst>
              </p:cNvPr>
              <p:cNvSpPr txBox="1"/>
              <p:nvPr/>
            </p:nvSpPr>
            <p:spPr>
              <a:xfrm>
                <a:off x="6471586" y="1128553"/>
                <a:ext cx="1935466" cy="4036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/>
                  <a:t>Expand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00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833C07C-762B-417D-BB7F-3B4C17257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586" y="1128553"/>
                <a:ext cx="1935466" cy="403637"/>
              </a:xfrm>
              <a:prstGeom prst="rect">
                <a:avLst/>
              </a:prstGeom>
              <a:blipFill>
                <a:blip r:embed="rId3"/>
                <a:stretch>
                  <a:fillRect l="-3470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13E9115-40DD-4751-BD60-C174F90B7B66}"/>
                  </a:ext>
                </a:extLst>
              </p:cNvPr>
              <p:cNvSpPr txBox="1"/>
              <p:nvPr/>
            </p:nvSpPr>
            <p:spPr>
              <a:xfrm>
                <a:off x="6471586" y="3429000"/>
                <a:ext cx="1929695" cy="4036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/>
                  <a:t>Expand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00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13E9115-40DD-4751-BD60-C174F90B7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586" y="3429000"/>
                <a:ext cx="1929695" cy="403637"/>
              </a:xfrm>
              <a:prstGeom prst="rect">
                <a:avLst/>
              </a:prstGeom>
              <a:blipFill>
                <a:blip r:embed="rId4"/>
                <a:stretch>
                  <a:fillRect l="-3481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5C42AFF-1959-4A33-9D23-485C834BDE57}"/>
                  </a:ext>
                </a:extLst>
              </p14:cNvPr>
              <p14:cNvContentPartPr/>
              <p14:nvPr/>
            </p14:nvContentPartPr>
            <p14:xfrm>
              <a:off x="308160" y="1069560"/>
              <a:ext cx="11743560" cy="4006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5C42AFF-1959-4A33-9D23-485C834BDE5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8800" y="1060200"/>
                <a:ext cx="11762280" cy="402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36845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423BE0D-FE28-D449-A4F1-CC741AA854E4}"/>
              </a:ext>
            </a:extLst>
          </p:cNvPr>
          <p:cNvSpPr/>
          <p:nvPr/>
        </p:nvSpPr>
        <p:spPr>
          <a:xfrm>
            <a:off x="128209" y="238922"/>
            <a:ext cx="1460893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Do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8012042-97BC-6B40-BFAB-36D46FC1617B}"/>
              </a:ext>
            </a:extLst>
          </p:cNvPr>
          <p:cNvSpPr/>
          <p:nvPr/>
        </p:nvSpPr>
        <p:spPr>
          <a:xfrm>
            <a:off x="10871974" y="100208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Do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CDCD333E-778A-4919-91B0-A6C4606961E4}"/>
              </a:ext>
            </a:extLst>
          </p:cNvPr>
          <p:cNvSpPr/>
          <p:nvPr/>
        </p:nvSpPr>
        <p:spPr>
          <a:xfrm>
            <a:off x="2692400" y="100208"/>
            <a:ext cx="5714652" cy="577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Using Pascal’s Triangle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DA5AAF8-E1BD-447F-BB51-A9CA4667B8CB}"/>
                  </a:ext>
                </a:extLst>
              </p:cNvPr>
              <p:cNvSpPr txBox="1"/>
              <p:nvPr/>
            </p:nvSpPr>
            <p:spPr>
              <a:xfrm>
                <a:off x="390617" y="949910"/>
                <a:ext cx="2125454" cy="6445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Expand and simplify:</a:t>
                </a:r>
              </a:p>
              <a:p>
                <a:endParaRPr lang="en-US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endParaRPr lang="en-US"/>
              </a:p>
              <a:p>
                <a:endParaRPr lang="en-GB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DA5AAF8-E1BD-447F-BB51-A9CA4667B8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17" y="949910"/>
                <a:ext cx="2125454" cy="6445804"/>
              </a:xfrm>
              <a:prstGeom prst="rect">
                <a:avLst/>
              </a:prstGeom>
              <a:blipFill>
                <a:blip r:embed="rId2"/>
                <a:stretch>
                  <a:fillRect l="-2292" t="-568" r="-20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21A8780-0C2A-4349-A20F-B1BA6F5E7EC4}"/>
                  </a:ext>
                </a:extLst>
              </p14:cNvPr>
              <p14:cNvContentPartPr/>
              <p14:nvPr/>
            </p14:nvContentPartPr>
            <p14:xfrm>
              <a:off x="145800" y="2438280"/>
              <a:ext cx="9144360" cy="3808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21A8780-0C2A-4349-A20F-B1BA6F5E7EC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6440" y="2428920"/>
                <a:ext cx="9163080" cy="382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19B3EEB-8437-4285-AD9C-E7256AD0A8C7}"/>
                  </a:ext>
                </a:extLst>
              </p14:cNvPr>
              <p14:cNvContentPartPr/>
              <p14:nvPr/>
            </p14:nvContentPartPr>
            <p14:xfrm>
              <a:off x="2130120" y="535680"/>
              <a:ext cx="9057240" cy="5061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19B3EEB-8437-4285-AD9C-E7256AD0A8C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20760" y="526320"/>
                <a:ext cx="9075960" cy="508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1420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423BE0D-FE28-D449-A4F1-CC741AA854E4}"/>
              </a:ext>
            </a:extLst>
          </p:cNvPr>
          <p:cNvSpPr/>
          <p:nvPr/>
        </p:nvSpPr>
        <p:spPr>
          <a:xfrm>
            <a:off x="128209" y="238922"/>
            <a:ext cx="1460893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Do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8012042-97BC-6B40-BFAB-36D46FC1617B}"/>
              </a:ext>
            </a:extLst>
          </p:cNvPr>
          <p:cNvSpPr/>
          <p:nvPr/>
        </p:nvSpPr>
        <p:spPr>
          <a:xfrm>
            <a:off x="10871974" y="100208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Do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CDCD333E-778A-4919-91B0-A6C4606961E4}"/>
              </a:ext>
            </a:extLst>
          </p:cNvPr>
          <p:cNvSpPr/>
          <p:nvPr/>
        </p:nvSpPr>
        <p:spPr>
          <a:xfrm>
            <a:off x="2692400" y="100208"/>
            <a:ext cx="5714652" cy="577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Using Pascal’s Triangle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DA5AAF8-E1BD-447F-BB51-A9CA4667B8CB}"/>
                  </a:ext>
                </a:extLst>
              </p:cNvPr>
              <p:cNvSpPr txBox="1"/>
              <p:nvPr/>
            </p:nvSpPr>
            <p:spPr>
              <a:xfrm>
                <a:off x="390617" y="949910"/>
                <a:ext cx="2125454" cy="6445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Expand and simplify:</a:t>
                </a:r>
              </a:p>
              <a:p>
                <a:endParaRPr lang="en-US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endParaRPr lang="en-US"/>
              </a:p>
              <a:p>
                <a:endParaRPr lang="en-GB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DA5AAF8-E1BD-447F-BB51-A9CA4667B8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17" y="949910"/>
                <a:ext cx="2125454" cy="6445804"/>
              </a:xfrm>
              <a:prstGeom prst="rect">
                <a:avLst/>
              </a:prstGeom>
              <a:blipFill>
                <a:blip r:embed="rId2"/>
                <a:stretch>
                  <a:fillRect l="-2292" t="-568" r="-20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6">
                <a:extLst>
                  <a:ext uri="{FF2B5EF4-FFF2-40B4-BE49-F238E27FC236}">
                    <a16:creationId xmlns:a16="http://schemas.microsoft.com/office/drawing/2014/main" id="{09EA4364-1C40-C149-AD10-91D308C9AC87}"/>
                  </a:ext>
                </a:extLst>
              </p14:cNvPr>
              <p14:cNvContentPartPr/>
              <p14:nvPr/>
            </p14:nvContentPartPr>
            <p14:xfrm>
              <a:off x="1967760" y="1646699"/>
              <a:ext cx="97560" cy="43200"/>
            </p14:xfrm>
          </p:contentPart>
        </mc:Choice>
        <mc:Fallback xmlns="">
          <p:pic>
            <p:nvPicPr>
              <p:cNvPr id="5" name="Ink 6">
                <a:extLst>
                  <a:ext uri="{FF2B5EF4-FFF2-40B4-BE49-F238E27FC236}">
                    <a16:creationId xmlns:a16="http://schemas.microsoft.com/office/drawing/2014/main" id="{09EA4364-1C40-C149-AD10-91D308C9AC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58760" y="1637773"/>
                <a:ext cx="115200" cy="606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3">
                <a:extLst>
                  <a:ext uri="{FF2B5EF4-FFF2-40B4-BE49-F238E27FC236}">
                    <a16:creationId xmlns:a16="http://schemas.microsoft.com/office/drawing/2014/main" id="{D6E4DFAD-7991-F347-8A17-B4DD50B76808}"/>
                  </a:ext>
                </a:extLst>
              </p14:cNvPr>
              <p14:cNvContentPartPr/>
              <p14:nvPr/>
            </p14:nvContentPartPr>
            <p14:xfrm>
              <a:off x="2245680" y="1407659"/>
              <a:ext cx="408240" cy="316080"/>
            </p14:xfrm>
          </p:contentPart>
        </mc:Choice>
        <mc:Fallback xmlns="">
          <p:pic>
            <p:nvPicPr>
              <p:cNvPr id="13" name="Ink 13">
                <a:extLst>
                  <a:ext uri="{FF2B5EF4-FFF2-40B4-BE49-F238E27FC236}">
                    <a16:creationId xmlns:a16="http://schemas.microsoft.com/office/drawing/2014/main" id="{D6E4DFAD-7991-F347-8A17-B4DD50B7680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36680" y="1398659"/>
                <a:ext cx="425880" cy="33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2" name="Ink 22">
                <a:extLst>
                  <a:ext uri="{FF2B5EF4-FFF2-40B4-BE49-F238E27FC236}">
                    <a16:creationId xmlns:a16="http://schemas.microsoft.com/office/drawing/2014/main" id="{4904FED7-F094-7A42-B2A3-0F6D90B6BB95}"/>
                  </a:ext>
                </a:extLst>
              </p14:cNvPr>
              <p14:cNvContentPartPr/>
              <p14:nvPr/>
            </p14:nvContentPartPr>
            <p14:xfrm>
              <a:off x="2829240" y="1405499"/>
              <a:ext cx="654840" cy="286200"/>
            </p14:xfrm>
          </p:contentPart>
        </mc:Choice>
        <mc:Fallback xmlns="">
          <p:pic>
            <p:nvPicPr>
              <p:cNvPr id="22" name="Ink 22">
                <a:extLst>
                  <a:ext uri="{FF2B5EF4-FFF2-40B4-BE49-F238E27FC236}">
                    <a16:creationId xmlns:a16="http://schemas.microsoft.com/office/drawing/2014/main" id="{4904FED7-F094-7A42-B2A3-0F6D90B6BB9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20240" y="1396499"/>
                <a:ext cx="67248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5" name="Ink 25">
                <a:extLst>
                  <a:ext uri="{FF2B5EF4-FFF2-40B4-BE49-F238E27FC236}">
                    <a16:creationId xmlns:a16="http://schemas.microsoft.com/office/drawing/2014/main" id="{C23B073F-5455-7048-BB38-CAA75DF3FFF2}"/>
                  </a:ext>
                </a:extLst>
              </p14:cNvPr>
              <p14:cNvContentPartPr/>
              <p14:nvPr/>
            </p14:nvContentPartPr>
            <p14:xfrm>
              <a:off x="3672360" y="1457339"/>
              <a:ext cx="231840" cy="164160"/>
            </p14:xfrm>
          </p:contentPart>
        </mc:Choice>
        <mc:Fallback xmlns="">
          <p:pic>
            <p:nvPicPr>
              <p:cNvPr id="25" name="Ink 25">
                <a:extLst>
                  <a:ext uri="{FF2B5EF4-FFF2-40B4-BE49-F238E27FC236}">
                    <a16:creationId xmlns:a16="http://schemas.microsoft.com/office/drawing/2014/main" id="{C23B073F-5455-7048-BB38-CAA75DF3FFF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663360" y="1448339"/>
                <a:ext cx="24948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FF86E265-F597-0B4E-80C4-6885F4F428D2}"/>
                  </a:ext>
                </a:extLst>
              </p14:cNvPr>
              <p14:cNvContentPartPr/>
              <p14:nvPr/>
            </p14:nvContentPartPr>
            <p14:xfrm>
              <a:off x="3942000" y="1533299"/>
              <a:ext cx="162360" cy="939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FF86E265-F597-0B4E-80C4-6885F4F428D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933000" y="1524264"/>
                <a:ext cx="180000" cy="1116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9" name="Ink 29">
                <a:extLst>
                  <a:ext uri="{FF2B5EF4-FFF2-40B4-BE49-F238E27FC236}">
                    <a16:creationId xmlns:a16="http://schemas.microsoft.com/office/drawing/2014/main" id="{5C97080B-9FF7-6447-BE07-CF71C1DB1CAA}"/>
                  </a:ext>
                </a:extLst>
              </p14:cNvPr>
              <p14:cNvContentPartPr/>
              <p14:nvPr/>
            </p14:nvContentPartPr>
            <p14:xfrm>
              <a:off x="4304520" y="1476059"/>
              <a:ext cx="123480" cy="136080"/>
            </p14:xfrm>
          </p:contentPart>
        </mc:Choice>
        <mc:Fallback xmlns="">
          <p:pic>
            <p:nvPicPr>
              <p:cNvPr id="29" name="Ink 29">
                <a:extLst>
                  <a:ext uri="{FF2B5EF4-FFF2-40B4-BE49-F238E27FC236}">
                    <a16:creationId xmlns:a16="http://schemas.microsoft.com/office/drawing/2014/main" id="{5C97080B-9FF7-6447-BE07-CF71C1DB1CA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295520" y="1467059"/>
                <a:ext cx="141120" cy="15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4CB151F6-0871-E54A-8684-140427B6590E}"/>
                  </a:ext>
                </a:extLst>
              </p14:cNvPr>
              <p14:cNvContentPartPr/>
              <p14:nvPr/>
            </p14:nvContentPartPr>
            <p14:xfrm>
              <a:off x="4533840" y="1425299"/>
              <a:ext cx="260280" cy="15984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4CB151F6-0871-E54A-8684-140427B6590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524840" y="1416299"/>
                <a:ext cx="277920" cy="1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3" name="Ink 33">
                <a:extLst>
                  <a:ext uri="{FF2B5EF4-FFF2-40B4-BE49-F238E27FC236}">
                    <a16:creationId xmlns:a16="http://schemas.microsoft.com/office/drawing/2014/main" id="{ABAB0242-A46D-2442-A73D-B573E6066F79}"/>
                  </a:ext>
                </a:extLst>
              </p14:cNvPr>
              <p14:cNvContentPartPr/>
              <p14:nvPr/>
            </p14:nvContentPartPr>
            <p14:xfrm>
              <a:off x="1915200" y="2220179"/>
              <a:ext cx="95760" cy="52560"/>
            </p14:xfrm>
          </p:contentPart>
        </mc:Choice>
        <mc:Fallback xmlns="">
          <p:pic>
            <p:nvPicPr>
              <p:cNvPr id="33" name="Ink 33">
                <a:extLst>
                  <a:ext uri="{FF2B5EF4-FFF2-40B4-BE49-F238E27FC236}">
                    <a16:creationId xmlns:a16="http://schemas.microsoft.com/office/drawing/2014/main" id="{ABAB0242-A46D-2442-A73D-B573E6066F79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906200" y="2211117"/>
                <a:ext cx="113400" cy="703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6" name="Ink 36">
                <a:extLst>
                  <a:ext uri="{FF2B5EF4-FFF2-40B4-BE49-F238E27FC236}">
                    <a16:creationId xmlns:a16="http://schemas.microsoft.com/office/drawing/2014/main" id="{43680784-6B35-384A-BB63-B0C97D43069D}"/>
                  </a:ext>
                </a:extLst>
              </p14:cNvPr>
              <p14:cNvContentPartPr/>
              <p14:nvPr/>
            </p14:nvContentPartPr>
            <p14:xfrm>
              <a:off x="2149560" y="2146019"/>
              <a:ext cx="216000" cy="166320"/>
            </p14:xfrm>
          </p:contentPart>
        </mc:Choice>
        <mc:Fallback xmlns="">
          <p:pic>
            <p:nvPicPr>
              <p:cNvPr id="36" name="Ink 36">
                <a:extLst>
                  <a:ext uri="{FF2B5EF4-FFF2-40B4-BE49-F238E27FC236}">
                    <a16:creationId xmlns:a16="http://schemas.microsoft.com/office/drawing/2014/main" id="{43680784-6B35-384A-BB63-B0C97D43069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140575" y="2137038"/>
                <a:ext cx="233611" cy="1839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1" name="Ink 41">
                <a:extLst>
                  <a:ext uri="{FF2B5EF4-FFF2-40B4-BE49-F238E27FC236}">
                    <a16:creationId xmlns:a16="http://schemas.microsoft.com/office/drawing/2014/main" id="{3019C685-0EB0-2445-93C0-8B2025FAF947}"/>
                  </a:ext>
                </a:extLst>
              </p14:cNvPr>
              <p14:cNvContentPartPr/>
              <p14:nvPr/>
            </p14:nvContentPartPr>
            <p14:xfrm>
              <a:off x="2332080" y="1982219"/>
              <a:ext cx="318600" cy="290880"/>
            </p14:xfrm>
          </p:contentPart>
        </mc:Choice>
        <mc:Fallback xmlns="">
          <p:pic>
            <p:nvPicPr>
              <p:cNvPr id="41" name="Ink 41">
                <a:extLst>
                  <a:ext uri="{FF2B5EF4-FFF2-40B4-BE49-F238E27FC236}">
                    <a16:creationId xmlns:a16="http://schemas.microsoft.com/office/drawing/2014/main" id="{3019C685-0EB0-2445-93C0-8B2025FAF947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323090" y="1973219"/>
                <a:ext cx="336220" cy="30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49" name="Ink 49">
                <a:extLst>
                  <a:ext uri="{FF2B5EF4-FFF2-40B4-BE49-F238E27FC236}">
                    <a16:creationId xmlns:a16="http://schemas.microsoft.com/office/drawing/2014/main" id="{D2FE63DB-F9E4-E446-BDA7-8BBE77EBCEC8}"/>
                  </a:ext>
                </a:extLst>
              </p14:cNvPr>
              <p14:cNvContentPartPr/>
              <p14:nvPr/>
            </p14:nvContentPartPr>
            <p14:xfrm>
              <a:off x="2805480" y="1980419"/>
              <a:ext cx="758880" cy="313560"/>
            </p14:xfrm>
          </p:contentPart>
        </mc:Choice>
        <mc:Fallback xmlns="">
          <p:pic>
            <p:nvPicPr>
              <p:cNvPr id="49" name="Ink 49">
                <a:extLst>
                  <a:ext uri="{FF2B5EF4-FFF2-40B4-BE49-F238E27FC236}">
                    <a16:creationId xmlns:a16="http://schemas.microsoft.com/office/drawing/2014/main" id="{D2FE63DB-F9E4-E446-BDA7-8BBE77EBCEC8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796480" y="1971419"/>
                <a:ext cx="776520" cy="33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57" name="Ink 57">
                <a:extLst>
                  <a:ext uri="{FF2B5EF4-FFF2-40B4-BE49-F238E27FC236}">
                    <a16:creationId xmlns:a16="http://schemas.microsoft.com/office/drawing/2014/main" id="{AB21EB60-FD1D-E843-954B-6D4563C3C344}"/>
                  </a:ext>
                </a:extLst>
              </p14:cNvPr>
              <p14:cNvContentPartPr/>
              <p14:nvPr/>
            </p14:nvContentPartPr>
            <p14:xfrm>
              <a:off x="3714120" y="1981859"/>
              <a:ext cx="871560" cy="280800"/>
            </p14:xfrm>
          </p:contentPart>
        </mc:Choice>
        <mc:Fallback xmlns="">
          <p:pic>
            <p:nvPicPr>
              <p:cNvPr id="57" name="Ink 57">
                <a:extLst>
                  <a:ext uri="{FF2B5EF4-FFF2-40B4-BE49-F238E27FC236}">
                    <a16:creationId xmlns:a16="http://schemas.microsoft.com/office/drawing/2014/main" id="{AB21EB60-FD1D-E843-954B-6D4563C3C344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705124" y="1972859"/>
                <a:ext cx="889193" cy="29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60" name="Ink 60">
                <a:extLst>
                  <a:ext uri="{FF2B5EF4-FFF2-40B4-BE49-F238E27FC236}">
                    <a16:creationId xmlns:a16="http://schemas.microsoft.com/office/drawing/2014/main" id="{8BD01E5C-76C9-F546-9425-323A5FC8DD69}"/>
                  </a:ext>
                </a:extLst>
              </p14:cNvPr>
              <p14:cNvContentPartPr/>
              <p14:nvPr/>
            </p14:nvContentPartPr>
            <p14:xfrm>
              <a:off x="4867920" y="2041259"/>
              <a:ext cx="425520" cy="226080"/>
            </p14:xfrm>
          </p:contentPart>
        </mc:Choice>
        <mc:Fallback xmlns="">
          <p:pic>
            <p:nvPicPr>
              <p:cNvPr id="60" name="Ink 60">
                <a:extLst>
                  <a:ext uri="{FF2B5EF4-FFF2-40B4-BE49-F238E27FC236}">
                    <a16:creationId xmlns:a16="http://schemas.microsoft.com/office/drawing/2014/main" id="{8BD01E5C-76C9-F546-9425-323A5FC8DD69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858928" y="2032259"/>
                <a:ext cx="443145" cy="24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0BB569A6-1BFA-234D-BE26-F4DD008D17C3}"/>
                  </a:ext>
                </a:extLst>
              </p14:cNvPr>
              <p14:cNvContentPartPr/>
              <p14:nvPr/>
            </p14:nvContentPartPr>
            <p14:xfrm>
              <a:off x="5321520" y="2139899"/>
              <a:ext cx="125280" cy="11232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0BB569A6-1BFA-234D-BE26-F4DD008D17C3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312494" y="2130899"/>
                <a:ext cx="142971" cy="12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B5F9B866-5ACB-7544-BA8F-F73716E71BD6}"/>
                  </a:ext>
                </a:extLst>
              </p14:cNvPr>
              <p14:cNvContentPartPr/>
              <p14:nvPr/>
            </p14:nvContentPartPr>
            <p14:xfrm>
              <a:off x="5629680" y="2084459"/>
              <a:ext cx="152280" cy="16416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B5F9B866-5ACB-7544-BA8F-F73716E71BD6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620680" y="2075459"/>
                <a:ext cx="16992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65" name="Ink 65">
                <a:extLst>
                  <a:ext uri="{FF2B5EF4-FFF2-40B4-BE49-F238E27FC236}">
                    <a16:creationId xmlns:a16="http://schemas.microsoft.com/office/drawing/2014/main" id="{79851C08-D94A-DB4A-8CDA-F25C49192EF6}"/>
                  </a:ext>
                </a:extLst>
              </p14:cNvPr>
              <p14:cNvContentPartPr/>
              <p14:nvPr/>
            </p14:nvContentPartPr>
            <p14:xfrm>
              <a:off x="5924880" y="2021099"/>
              <a:ext cx="247320" cy="198720"/>
            </p14:xfrm>
          </p:contentPart>
        </mc:Choice>
        <mc:Fallback xmlns="">
          <p:pic>
            <p:nvPicPr>
              <p:cNvPr id="65" name="Ink 65">
                <a:extLst>
                  <a:ext uri="{FF2B5EF4-FFF2-40B4-BE49-F238E27FC236}">
                    <a16:creationId xmlns:a16="http://schemas.microsoft.com/office/drawing/2014/main" id="{79851C08-D94A-DB4A-8CDA-F25C49192EF6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915893" y="2012083"/>
                <a:ext cx="264934" cy="2163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68" name="Ink 68">
                <a:extLst>
                  <a:ext uri="{FF2B5EF4-FFF2-40B4-BE49-F238E27FC236}">
                    <a16:creationId xmlns:a16="http://schemas.microsoft.com/office/drawing/2014/main" id="{96F6ED17-D100-4F42-8C3D-F707C64E75AB}"/>
                  </a:ext>
                </a:extLst>
              </p14:cNvPr>
              <p14:cNvContentPartPr/>
              <p14:nvPr/>
            </p14:nvContentPartPr>
            <p14:xfrm>
              <a:off x="1870920" y="2745779"/>
              <a:ext cx="126000" cy="62640"/>
            </p14:xfrm>
          </p:contentPart>
        </mc:Choice>
        <mc:Fallback xmlns="">
          <p:pic>
            <p:nvPicPr>
              <p:cNvPr id="68" name="Ink 68">
                <a:extLst>
                  <a:ext uri="{FF2B5EF4-FFF2-40B4-BE49-F238E27FC236}">
                    <a16:creationId xmlns:a16="http://schemas.microsoft.com/office/drawing/2014/main" id="{96F6ED17-D100-4F42-8C3D-F707C64E75AB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861920" y="2736779"/>
                <a:ext cx="143640" cy="8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71" name="Ink 71">
                <a:extLst>
                  <a:ext uri="{FF2B5EF4-FFF2-40B4-BE49-F238E27FC236}">
                    <a16:creationId xmlns:a16="http://schemas.microsoft.com/office/drawing/2014/main" id="{1EBA83B7-DAD5-5648-A33A-52ED8C164833}"/>
                  </a:ext>
                </a:extLst>
              </p14:cNvPr>
              <p14:cNvContentPartPr/>
              <p14:nvPr/>
            </p14:nvContentPartPr>
            <p14:xfrm>
              <a:off x="2088360" y="2674139"/>
              <a:ext cx="192960" cy="184320"/>
            </p14:xfrm>
          </p:contentPart>
        </mc:Choice>
        <mc:Fallback xmlns="">
          <p:pic>
            <p:nvPicPr>
              <p:cNvPr id="71" name="Ink 71">
                <a:extLst>
                  <a:ext uri="{FF2B5EF4-FFF2-40B4-BE49-F238E27FC236}">
                    <a16:creationId xmlns:a16="http://schemas.microsoft.com/office/drawing/2014/main" id="{1EBA83B7-DAD5-5648-A33A-52ED8C164833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079360" y="2665139"/>
                <a:ext cx="21060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75" name="Ink 75">
                <a:extLst>
                  <a:ext uri="{FF2B5EF4-FFF2-40B4-BE49-F238E27FC236}">
                    <a16:creationId xmlns:a16="http://schemas.microsoft.com/office/drawing/2014/main" id="{EAAFF7C3-5426-8A44-B701-2BFECF915DFC}"/>
                  </a:ext>
                </a:extLst>
              </p14:cNvPr>
              <p14:cNvContentPartPr/>
              <p14:nvPr/>
            </p14:nvContentPartPr>
            <p14:xfrm>
              <a:off x="2308680" y="2542019"/>
              <a:ext cx="316800" cy="281880"/>
            </p14:xfrm>
          </p:contentPart>
        </mc:Choice>
        <mc:Fallback xmlns="">
          <p:pic>
            <p:nvPicPr>
              <p:cNvPr id="75" name="Ink 75">
                <a:extLst>
                  <a:ext uri="{FF2B5EF4-FFF2-40B4-BE49-F238E27FC236}">
                    <a16:creationId xmlns:a16="http://schemas.microsoft.com/office/drawing/2014/main" id="{EAAFF7C3-5426-8A44-B701-2BFECF915DFC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2299690" y="2533019"/>
                <a:ext cx="334420" cy="29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80" name="Ink 81">
                <a:extLst>
                  <a:ext uri="{FF2B5EF4-FFF2-40B4-BE49-F238E27FC236}">
                    <a16:creationId xmlns:a16="http://schemas.microsoft.com/office/drawing/2014/main" id="{68D4554F-AB07-7746-B869-55BF6D98BE3B}"/>
                  </a:ext>
                </a:extLst>
              </p14:cNvPr>
              <p14:cNvContentPartPr/>
              <p14:nvPr/>
            </p14:nvContentPartPr>
            <p14:xfrm>
              <a:off x="3326040" y="2637779"/>
              <a:ext cx="119520" cy="146160"/>
            </p14:xfrm>
          </p:contentPart>
        </mc:Choice>
        <mc:Fallback xmlns="">
          <p:pic>
            <p:nvPicPr>
              <p:cNvPr id="80" name="Ink 81">
                <a:extLst>
                  <a:ext uri="{FF2B5EF4-FFF2-40B4-BE49-F238E27FC236}">
                    <a16:creationId xmlns:a16="http://schemas.microsoft.com/office/drawing/2014/main" id="{68D4554F-AB07-7746-B869-55BF6D98BE3B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3317040" y="2628779"/>
                <a:ext cx="137160" cy="16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81" name="Ink 81">
                <a:extLst>
                  <a:ext uri="{FF2B5EF4-FFF2-40B4-BE49-F238E27FC236}">
                    <a16:creationId xmlns:a16="http://schemas.microsoft.com/office/drawing/2014/main" id="{986A2421-688C-5643-B7E9-2EEE74BCABDE}"/>
                  </a:ext>
                </a:extLst>
              </p14:cNvPr>
              <p14:cNvContentPartPr/>
              <p14:nvPr/>
            </p14:nvContentPartPr>
            <p14:xfrm>
              <a:off x="2777760" y="2621939"/>
              <a:ext cx="321840" cy="203040"/>
            </p14:xfrm>
          </p:contentPart>
        </mc:Choice>
        <mc:Fallback xmlns="">
          <p:pic>
            <p:nvPicPr>
              <p:cNvPr id="81" name="Ink 81">
                <a:extLst>
                  <a:ext uri="{FF2B5EF4-FFF2-40B4-BE49-F238E27FC236}">
                    <a16:creationId xmlns:a16="http://schemas.microsoft.com/office/drawing/2014/main" id="{986A2421-688C-5643-B7E9-2EEE74BCABDE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2768770" y="2612955"/>
                <a:ext cx="339460" cy="2206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33D1D08F-3B2D-1B46-A8B8-6BE7845AD815}"/>
                  </a:ext>
                </a:extLst>
              </p14:cNvPr>
              <p14:cNvContentPartPr/>
              <p14:nvPr/>
            </p14:nvContentPartPr>
            <p14:xfrm>
              <a:off x="3066480" y="2506739"/>
              <a:ext cx="92160" cy="132120"/>
            </p14:xfrm>
          </p:contentPart>
        </mc:Choice>
        <mc:Fallback xmlns=""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33D1D08F-3B2D-1B46-A8B8-6BE7845AD815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3057515" y="2497739"/>
                <a:ext cx="109731" cy="1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88" name="Ink 88">
                <a:extLst>
                  <a:ext uri="{FF2B5EF4-FFF2-40B4-BE49-F238E27FC236}">
                    <a16:creationId xmlns:a16="http://schemas.microsoft.com/office/drawing/2014/main" id="{77187493-B7D0-1F43-A8E3-A224781CBAA9}"/>
                  </a:ext>
                </a:extLst>
              </p14:cNvPr>
              <p14:cNvContentPartPr/>
              <p14:nvPr/>
            </p14:nvContentPartPr>
            <p14:xfrm>
              <a:off x="3612240" y="2482979"/>
              <a:ext cx="822240" cy="307080"/>
            </p14:xfrm>
          </p:contentPart>
        </mc:Choice>
        <mc:Fallback xmlns="">
          <p:pic>
            <p:nvPicPr>
              <p:cNvPr id="88" name="Ink 88">
                <a:extLst>
                  <a:ext uri="{FF2B5EF4-FFF2-40B4-BE49-F238E27FC236}">
                    <a16:creationId xmlns:a16="http://schemas.microsoft.com/office/drawing/2014/main" id="{77187493-B7D0-1F43-A8E3-A224781CBAA9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3603240" y="2473990"/>
                <a:ext cx="839880" cy="3246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96" name="Ink 97">
                <a:extLst>
                  <a:ext uri="{FF2B5EF4-FFF2-40B4-BE49-F238E27FC236}">
                    <a16:creationId xmlns:a16="http://schemas.microsoft.com/office/drawing/2014/main" id="{C1C61E58-8D53-1144-A61A-0CC392AF71D7}"/>
                  </a:ext>
                </a:extLst>
              </p14:cNvPr>
              <p14:cNvContentPartPr/>
              <p14:nvPr/>
            </p14:nvContentPartPr>
            <p14:xfrm>
              <a:off x="5406480" y="2595299"/>
              <a:ext cx="148320" cy="172440"/>
            </p14:xfrm>
          </p:contentPart>
        </mc:Choice>
        <mc:Fallback xmlns="">
          <p:pic>
            <p:nvPicPr>
              <p:cNvPr id="96" name="Ink 97">
                <a:extLst>
                  <a:ext uri="{FF2B5EF4-FFF2-40B4-BE49-F238E27FC236}">
                    <a16:creationId xmlns:a16="http://schemas.microsoft.com/office/drawing/2014/main" id="{C1C61E58-8D53-1144-A61A-0CC392AF71D7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5397480" y="2586299"/>
                <a:ext cx="165960" cy="19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97" name="Ink 97">
                <a:extLst>
                  <a:ext uri="{FF2B5EF4-FFF2-40B4-BE49-F238E27FC236}">
                    <a16:creationId xmlns:a16="http://schemas.microsoft.com/office/drawing/2014/main" id="{5EAD59BB-ABB4-434F-B03F-3E937C18FA27}"/>
                  </a:ext>
                </a:extLst>
              </p14:cNvPr>
              <p14:cNvContentPartPr/>
              <p14:nvPr/>
            </p14:nvContentPartPr>
            <p14:xfrm>
              <a:off x="4645080" y="2563979"/>
              <a:ext cx="519120" cy="209160"/>
            </p14:xfrm>
          </p:contentPart>
        </mc:Choice>
        <mc:Fallback xmlns="">
          <p:pic>
            <p:nvPicPr>
              <p:cNvPr id="97" name="Ink 97">
                <a:extLst>
                  <a:ext uri="{FF2B5EF4-FFF2-40B4-BE49-F238E27FC236}">
                    <a16:creationId xmlns:a16="http://schemas.microsoft.com/office/drawing/2014/main" id="{5EAD59BB-ABB4-434F-B03F-3E937C18FA27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4636080" y="2554979"/>
                <a:ext cx="53676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99" name="Ink 99">
                <a:extLst>
                  <a:ext uri="{FF2B5EF4-FFF2-40B4-BE49-F238E27FC236}">
                    <a16:creationId xmlns:a16="http://schemas.microsoft.com/office/drawing/2014/main" id="{33E40425-1922-8248-965B-08EBDDCACB45}"/>
                  </a:ext>
                </a:extLst>
              </p14:cNvPr>
              <p14:cNvContentPartPr/>
              <p14:nvPr/>
            </p14:nvContentPartPr>
            <p14:xfrm>
              <a:off x="5723640" y="2530859"/>
              <a:ext cx="196920" cy="208080"/>
            </p14:xfrm>
          </p:contentPart>
        </mc:Choice>
        <mc:Fallback xmlns="">
          <p:pic>
            <p:nvPicPr>
              <p:cNvPr id="99" name="Ink 99">
                <a:extLst>
                  <a:ext uri="{FF2B5EF4-FFF2-40B4-BE49-F238E27FC236}">
                    <a16:creationId xmlns:a16="http://schemas.microsoft.com/office/drawing/2014/main" id="{33E40425-1922-8248-965B-08EBDDCACB45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5714640" y="2521859"/>
                <a:ext cx="214560" cy="2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102" name="Ink 102">
                <a:extLst>
                  <a:ext uri="{FF2B5EF4-FFF2-40B4-BE49-F238E27FC236}">
                    <a16:creationId xmlns:a16="http://schemas.microsoft.com/office/drawing/2014/main" id="{BA4783ED-BF49-6244-8955-063AE0A513AE}"/>
                  </a:ext>
                </a:extLst>
              </p14:cNvPr>
              <p14:cNvContentPartPr/>
              <p14:nvPr/>
            </p14:nvContentPartPr>
            <p14:xfrm>
              <a:off x="1796040" y="3345179"/>
              <a:ext cx="64800" cy="66960"/>
            </p14:xfrm>
          </p:contentPart>
        </mc:Choice>
        <mc:Fallback xmlns="">
          <p:pic>
            <p:nvPicPr>
              <p:cNvPr id="102" name="Ink 102">
                <a:extLst>
                  <a:ext uri="{FF2B5EF4-FFF2-40B4-BE49-F238E27FC236}">
                    <a16:creationId xmlns:a16="http://schemas.microsoft.com/office/drawing/2014/main" id="{BA4783ED-BF49-6244-8955-063AE0A513AE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1787040" y="3336179"/>
                <a:ext cx="82440" cy="8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105" name="Ink 105">
                <a:extLst>
                  <a:ext uri="{FF2B5EF4-FFF2-40B4-BE49-F238E27FC236}">
                    <a16:creationId xmlns:a16="http://schemas.microsoft.com/office/drawing/2014/main" id="{640908AE-B581-584A-83A9-2729F18712A5}"/>
                  </a:ext>
                </a:extLst>
              </p14:cNvPr>
              <p14:cNvContentPartPr/>
              <p14:nvPr/>
            </p14:nvContentPartPr>
            <p14:xfrm>
              <a:off x="2010960" y="3301259"/>
              <a:ext cx="183240" cy="145800"/>
            </p14:xfrm>
          </p:contentPart>
        </mc:Choice>
        <mc:Fallback xmlns="">
          <p:pic>
            <p:nvPicPr>
              <p:cNvPr id="105" name="Ink 105">
                <a:extLst>
                  <a:ext uri="{FF2B5EF4-FFF2-40B4-BE49-F238E27FC236}">
                    <a16:creationId xmlns:a16="http://schemas.microsoft.com/office/drawing/2014/main" id="{640908AE-B581-584A-83A9-2729F18712A5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2001960" y="3292237"/>
                <a:ext cx="200880" cy="1634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2F2A605C-CA81-8346-AF8F-004908251286}"/>
                  </a:ext>
                </a:extLst>
              </p14:cNvPr>
              <p14:cNvContentPartPr/>
              <p14:nvPr/>
            </p14:nvContentPartPr>
            <p14:xfrm>
              <a:off x="2203920" y="3138899"/>
              <a:ext cx="68400" cy="146880"/>
            </p14:xfrm>
          </p:contentPart>
        </mc:Choice>
        <mc:Fallback xmlns=""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2F2A605C-CA81-8346-AF8F-004908251286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2194920" y="3129899"/>
                <a:ext cx="86040" cy="16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EB2E6AD4-5417-FA48-87ED-11DAB1C09EBF}"/>
                  </a:ext>
                </a:extLst>
              </p14:cNvPr>
              <p14:cNvContentPartPr/>
              <p14:nvPr/>
            </p14:nvContentPartPr>
            <p14:xfrm>
              <a:off x="2189520" y="3128819"/>
              <a:ext cx="132840" cy="28440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EB2E6AD4-5417-FA48-87ED-11DAB1C09EBF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2180520" y="3119819"/>
                <a:ext cx="150480" cy="4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CE95AFFD-A274-234A-A760-37AE8EAD1C5F}"/>
                  </a:ext>
                </a:extLst>
              </p14:cNvPr>
              <p14:cNvContentPartPr/>
              <p14:nvPr/>
            </p14:nvContentPartPr>
            <p14:xfrm>
              <a:off x="2458080" y="3249419"/>
              <a:ext cx="19080" cy="149400"/>
            </p14:xfrm>
          </p:contentPart>
        </mc:Choice>
        <mc:Fallback xmlns=""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CE95AFFD-A274-234A-A760-37AE8EAD1C5F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2449247" y="3240419"/>
                <a:ext cx="36393" cy="16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2CA7EBE7-681F-094B-811D-28E83CA91FB4}"/>
                  </a:ext>
                </a:extLst>
              </p14:cNvPr>
              <p14:cNvContentPartPr/>
              <p14:nvPr/>
            </p14:nvContentPartPr>
            <p14:xfrm>
              <a:off x="2423520" y="3312419"/>
              <a:ext cx="123480" cy="14760"/>
            </p14:xfrm>
          </p:contentPart>
        </mc:Choice>
        <mc:Fallback xmlns=""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2CA7EBE7-681F-094B-811D-28E83CA91FB4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2414520" y="3303419"/>
                <a:ext cx="141120" cy="3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120" name="Ink 121">
                <a:extLst>
                  <a:ext uri="{FF2B5EF4-FFF2-40B4-BE49-F238E27FC236}">
                    <a16:creationId xmlns:a16="http://schemas.microsoft.com/office/drawing/2014/main" id="{62E18804-B14E-5D42-8882-8DE64A50275F}"/>
                  </a:ext>
                </a:extLst>
              </p14:cNvPr>
              <p14:cNvContentPartPr/>
              <p14:nvPr/>
            </p14:nvContentPartPr>
            <p14:xfrm>
              <a:off x="3321000" y="3206939"/>
              <a:ext cx="138240" cy="154800"/>
            </p14:xfrm>
          </p:contentPart>
        </mc:Choice>
        <mc:Fallback xmlns="">
          <p:pic>
            <p:nvPicPr>
              <p:cNvPr id="120" name="Ink 121">
                <a:extLst>
                  <a:ext uri="{FF2B5EF4-FFF2-40B4-BE49-F238E27FC236}">
                    <a16:creationId xmlns:a16="http://schemas.microsoft.com/office/drawing/2014/main" id="{62E18804-B14E-5D42-8882-8DE64A50275F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3312000" y="3197918"/>
                <a:ext cx="155880" cy="1724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121" name="Ink 121">
                <a:extLst>
                  <a:ext uri="{FF2B5EF4-FFF2-40B4-BE49-F238E27FC236}">
                    <a16:creationId xmlns:a16="http://schemas.microsoft.com/office/drawing/2014/main" id="{F9E34316-18B9-7E4A-B384-A2ACE799D397}"/>
                  </a:ext>
                </a:extLst>
              </p14:cNvPr>
              <p14:cNvContentPartPr/>
              <p14:nvPr/>
            </p14:nvContentPartPr>
            <p14:xfrm>
              <a:off x="2720880" y="3089939"/>
              <a:ext cx="471240" cy="304560"/>
            </p14:xfrm>
          </p:contentPart>
        </mc:Choice>
        <mc:Fallback xmlns="">
          <p:pic>
            <p:nvPicPr>
              <p:cNvPr id="121" name="Ink 121">
                <a:extLst>
                  <a:ext uri="{FF2B5EF4-FFF2-40B4-BE49-F238E27FC236}">
                    <a16:creationId xmlns:a16="http://schemas.microsoft.com/office/drawing/2014/main" id="{F9E34316-18B9-7E4A-B384-A2ACE799D397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2711873" y="3080939"/>
                <a:ext cx="488893" cy="3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124" name="Ink 124">
                <a:extLst>
                  <a:ext uri="{FF2B5EF4-FFF2-40B4-BE49-F238E27FC236}">
                    <a16:creationId xmlns:a16="http://schemas.microsoft.com/office/drawing/2014/main" id="{556B3012-5B4B-A549-B9E6-A7C96E94A64D}"/>
                  </a:ext>
                </a:extLst>
              </p14:cNvPr>
              <p14:cNvContentPartPr/>
              <p14:nvPr/>
            </p14:nvContentPartPr>
            <p14:xfrm>
              <a:off x="3633480" y="3149699"/>
              <a:ext cx="303120" cy="239400"/>
            </p14:xfrm>
          </p:contentPart>
        </mc:Choice>
        <mc:Fallback xmlns="">
          <p:pic>
            <p:nvPicPr>
              <p:cNvPr id="124" name="Ink 124">
                <a:extLst>
                  <a:ext uri="{FF2B5EF4-FFF2-40B4-BE49-F238E27FC236}">
                    <a16:creationId xmlns:a16="http://schemas.microsoft.com/office/drawing/2014/main" id="{556B3012-5B4B-A549-B9E6-A7C96E94A64D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3624480" y="3140713"/>
                <a:ext cx="320760" cy="2570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129" name="Ink 129">
                <a:extLst>
                  <a:ext uri="{FF2B5EF4-FFF2-40B4-BE49-F238E27FC236}">
                    <a16:creationId xmlns:a16="http://schemas.microsoft.com/office/drawing/2014/main" id="{D8C89DAB-9253-3147-B1BC-1BE6ADCB10F5}"/>
                  </a:ext>
                </a:extLst>
              </p14:cNvPr>
              <p14:cNvContentPartPr/>
              <p14:nvPr/>
            </p14:nvContentPartPr>
            <p14:xfrm>
              <a:off x="3966480" y="3055379"/>
              <a:ext cx="456480" cy="274320"/>
            </p14:xfrm>
          </p:contentPart>
        </mc:Choice>
        <mc:Fallback xmlns="">
          <p:pic>
            <p:nvPicPr>
              <p:cNvPr id="129" name="Ink 129">
                <a:extLst>
                  <a:ext uri="{FF2B5EF4-FFF2-40B4-BE49-F238E27FC236}">
                    <a16:creationId xmlns:a16="http://schemas.microsoft.com/office/drawing/2014/main" id="{D8C89DAB-9253-3147-B1BC-1BE6ADCB10F5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3957487" y="3046379"/>
                <a:ext cx="474106" cy="29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5">
            <p14:nvContentPartPr>
              <p14:cNvPr id="132" name="Ink 132">
                <a:extLst>
                  <a:ext uri="{FF2B5EF4-FFF2-40B4-BE49-F238E27FC236}">
                    <a16:creationId xmlns:a16="http://schemas.microsoft.com/office/drawing/2014/main" id="{5A1A82E3-2A9F-2542-9447-C0A71381C2C2}"/>
                  </a:ext>
                </a:extLst>
              </p14:cNvPr>
              <p14:cNvContentPartPr/>
              <p14:nvPr/>
            </p14:nvContentPartPr>
            <p14:xfrm>
              <a:off x="4572360" y="3153659"/>
              <a:ext cx="241920" cy="190800"/>
            </p14:xfrm>
          </p:contentPart>
        </mc:Choice>
        <mc:Fallback xmlns="">
          <p:pic>
            <p:nvPicPr>
              <p:cNvPr id="132" name="Ink 132">
                <a:extLst>
                  <a:ext uri="{FF2B5EF4-FFF2-40B4-BE49-F238E27FC236}">
                    <a16:creationId xmlns:a16="http://schemas.microsoft.com/office/drawing/2014/main" id="{5A1A82E3-2A9F-2542-9447-C0A71381C2C2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4563360" y="3144659"/>
                <a:ext cx="259560" cy="20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7">
            <p14:nvContentPartPr>
              <p14:cNvPr id="136" name="Ink 136">
                <a:extLst>
                  <a:ext uri="{FF2B5EF4-FFF2-40B4-BE49-F238E27FC236}">
                    <a16:creationId xmlns:a16="http://schemas.microsoft.com/office/drawing/2014/main" id="{71C59038-C050-A640-9964-22A9199255D2}"/>
                  </a:ext>
                </a:extLst>
              </p14:cNvPr>
              <p14:cNvContentPartPr/>
              <p14:nvPr/>
            </p14:nvContentPartPr>
            <p14:xfrm>
              <a:off x="4833000" y="3097139"/>
              <a:ext cx="510120" cy="245880"/>
            </p14:xfrm>
          </p:contentPart>
        </mc:Choice>
        <mc:Fallback xmlns="">
          <p:pic>
            <p:nvPicPr>
              <p:cNvPr id="136" name="Ink 136">
                <a:extLst>
                  <a:ext uri="{FF2B5EF4-FFF2-40B4-BE49-F238E27FC236}">
                    <a16:creationId xmlns:a16="http://schemas.microsoft.com/office/drawing/2014/main" id="{71C59038-C050-A640-9964-22A9199255D2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4824000" y="3088139"/>
                <a:ext cx="527760" cy="2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139" name="Ink 139">
                <a:extLst>
                  <a:ext uri="{FF2B5EF4-FFF2-40B4-BE49-F238E27FC236}">
                    <a16:creationId xmlns:a16="http://schemas.microsoft.com/office/drawing/2014/main" id="{83D0A064-041B-924F-8E46-827748E9A01F}"/>
                  </a:ext>
                </a:extLst>
              </p14:cNvPr>
              <p14:cNvContentPartPr/>
              <p14:nvPr/>
            </p14:nvContentPartPr>
            <p14:xfrm>
              <a:off x="5489640" y="3115139"/>
              <a:ext cx="415080" cy="202680"/>
            </p14:xfrm>
          </p:contentPart>
        </mc:Choice>
        <mc:Fallback xmlns="">
          <p:pic>
            <p:nvPicPr>
              <p:cNvPr id="139" name="Ink 139">
                <a:extLst>
                  <a:ext uri="{FF2B5EF4-FFF2-40B4-BE49-F238E27FC236}">
                    <a16:creationId xmlns:a16="http://schemas.microsoft.com/office/drawing/2014/main" id="{83D0A064-041B-924F-8E46-827748E9A01F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5480640" y="3106139"/>
                <a:ext cx="432720" cy="22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1">
            <p14:nvContentPartPr>
              <p14:cNvPr id="142" name="Ink 142">
                <a:extLst>
                  <a:ext uri="{FF2B5EF4-FFF2-40B4-BE49-F238E27FC236}">
                    <a16:creationId xmlns:a16="http://schemas.microsoft.com/office/drawing/2014/main" id="{54A85CC5-6FCC-3C4B-B010-68A3266FAB67}"/>
                  </a:ext>
                </a:extLst>
              </p14:cNvPr>
              <p14:cNvContentPartPr/>
              <p14:nvPr/>
            </p14:nvContentPartPr>
            <p14:xfrm>
              <a:off x="6088680" y="3139619"/>
              <a:ext cx="123840" cy="164160"/>
            </p14:xfrm>
          </p:contentPart>
        </mc:Choice>
        <mc:Fallback xmlns="">
          <p:pic>
            <p:nvPicPr>
              <p:cNvPr id="142" name="Ink 142">
                <a:extLst>
                  <a:ext uri="{FF2B5EF4-FFF2-40B4-BE49-F238E27FC236}">
                    <a16:creationId xmlns:a16="http://schemas.microsoft.com/office/drawing/2014/main" id="{54A85CC5-6FCC-3C4B-B010-68A3266FAB67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6079680" y="3130619"/>
                <a:ext cx="14148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3">
            <p14:nvContentPartPr>
              <p14:cNvPr id="145" name="Ink 145">
                <a:extLst>
                  <a:ext uri="{FF2B5EF4-FFF2-40B4-BE49-F238E27FC236}">
                    <a16:creationId xmlns:a16="http://schemas.microsoft.com/office/drawing/2014/main" id="{3FB5A486-16B4-2448-AD62-5625668DEF5C}"/>
                  </a:ext>
                </a:extLst>
              </p14:cNvPr>
              <p14:cNvContentPartPr/>
              <p14:nvPr/>
            </p14:nvContentPartPr>
            <p14:xfrm>
              <a:off x="6358320" y="3106499"/>
              <a:ext cx="369000" cy="209880"/>
            </p14:xfrm>
          </p:contentPart>
        </mc:Choice>
        <mc:Fallback xmlns="">
          <p:pic>
            <p:nvPicPr>
              <p:cNvPr id="145" name="Ink 145">
                <a:extLst>
                  <a:ext uri="{FF2B5EF4-FFF2-40B4-BE49-F238E27FC236}">
                    <a16:creationId xmlns:a16="http://schemas.microsoft.com/office/drawing/2014/main" id="{3FB5A486-16B4-2448-AD62-5625668DEF5C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6349329" y="3097499"/>
                <a:ext cx="386623" cy="22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5">
            <p14:nvContentPartPr>
              <p14:cNvPr id="150" name="Ink 151">
                <a:extLst>
                  <a:ext uri="{FF2B5EF4-FFF2-40B4-BE49-F238E27FC236}">
                    <a16:creationId xmlns:a16="http://schemas.microsoft.com/office/drawing/2014/main" id="{1CBB617C-81E0-8449-A03C-C0685BEB4E98}"/>
                  </a:ext>
                </a:extLst>
              </p14:cNvPr>
              <p14:cNvContentPartPr/>
              <p14:nvPr/>
            </p14:nvContentPartPr>
            <p14:xfrm>
              <a:off x="1969918" y="3807893"/>
              <a:ext cx="228240" cy="172440"/>
            </p14:xfrm>
          </p:contentPart>
        </mc:Choice>
        <mc:Fallback xmlns="">
          <p:pic>
            <p:nvPicPr>
              <p:cNvPr id="150" name="Ink 151">
                <a:extLst>
                  <a:ext uri="{FF2B5EF4-FFF2-40B4-BE49-F238E27FC236}">
                    <a16:creationId xmlns:a16="http://schemas.microsoft.com/office/drawing/2014/main" id="{1CBB617C-81E0-8449-A03C-C0685BEB4E98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1960932" y="3798874"/>
                <a:ext cx="245852" cy="1901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7">
            <p14:nvContentPartPr>
              <p14:cNvPr id="151" name="Ink 151">
                <a:extLst>
                  <a:ext uri="{FF2B5EF4-FFF2-40B4-BE49-F238E27FC236}">
                    <a16:creationId xmlns:a16="http://schemas.microsoft.com/office/drawing/2014/main" id="{53C16F63-F6A3-BE44-97C2-BBB961A949FF}"/>
                  </a:ext>
                </a:extLst>
              </p14:cNvPr>
              <p14:cNvContentPartPr/>
              <p14:nvPr/>
            </p14:nvContentPartPr>
            <p14:xfrm>
              <a:off x="1762198" y="3871253"/>
              <a:ext cx="67320" cy="61200"/>
            </p14:xfrm>
          </p:contentPart>
        </mc:Choice>
        <mc:Fallback xmlns="">
          <p:pic>
            <p:nvPicPr>
              <p:cNvPr id="151" name="Ink 151">
                <a:extLst>
                  <a:ext uri="{FF2B5EF4-FFF2-40B4-BE49-F238E27FC236}">
                    <a16:creationId xmlns:a16="http://schemas.microsoft.com/office/drawing/2014/main" id="{53C16F63-F6A3-BE44-97C2-BBB961A949FF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1753198" y="3862306"/>
                <a:ext cx="84960" cy="787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9">
            <p14:nvContentPartPr>
              <p14:cNvPr id="154" name="Ink 154">
                <a:extLst>
                  <a:ext uri="{FF2B5EF4-FFF2-40B4-BE49-F238E27FC236}">
                    <a16:creationId xmlns:a16="http://schemas.microsoft.com/office/drawing/2014/main" id="{09F95423-8B6F-E242-BF7B-AB03CBDAF2BC}"/>
                  </a:ext>
                </a:extLst>
              </p14:cNvPr>
              <p14:cNvContentPartPr/>
              <p14:nvPr/>
            </p14:nvContentPartPr>
            <p14:xfrm>
              <a:off x="2193838" y="3675773"/>
              <a:ext cx="325080" cy="209520"/>
            </p14:xfrm>
          </p:contentPart>
        </mc:Choice>
        <mc:Fallback xmlns="">
          <p:pic>
            <p:nvPicPr>
              <p:cNvPr id="154" name="Ink 154">
                <a:extLst>
                  <a:ext uri="{FF2B5EF4-FFF2-40B4-BE49-F238E27FC236}">
                    <a16:creationId xmlns:a16="http://schemas.microsoft.com/office/drawing/2014/main" id="{09F95423-8B6F-E242-BF7B-AB03CBDAF2BC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2184848" y="3666773"/>
                <a:ext cx="342700" cy="22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1">
            <p14:nvContentPartPr>
              <p14:cNvPr id="161" name="Ink 161">
                <a:extLst>
                  <a:ext uri="{FF2B5EF4-FFF2-40B4-BE49-F238E27FC236}">
                    <a16:creationId xmlns:a16="http://schemas.microsoft.com/office/drawing/2014/main" id="{DC718F89-8768-4B4A-B6F3-5BB631F85B9C}"/>
                  </a:ext>
                </a:extLst>
              </p14:cNvPr>
              <p14:cNvContentPartPr/>
              <p14:nvPr/>
            </p14:nvContentPartPr>
            <p14:xfrm>
              <a:off x="2663278" y="3749573"/>
              <a:ext cx="352080" cy="219240"/>
            </p14:xfrm>
          </p:contentPart>
        </mc:Choice>
        <mc:Fallback xmlns="">
          <p:pic>
            <p:nvPicPr>
              <p:cNvPr id="161" name="Ink 161">
                <a:extLst>
                  <a:ext uri="{FF2B5EF4-FFF2-40B4-BE49-F238E27FC236}">
                    <a16:creationId xmlns:a16="http://schemas.microsoft.com/office/drawing/2014/main" id="{DC718F89-8768-4B4A-B6F3-5BB631F85B9C}"/>
                  </a:ext>
                </a:extLst>
              </p:cNvPr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2654278" y="3740558"/>
                <a:ext cx="369720" cy="2369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3">
            <p14:nvContentPartPr>
              <p14:cNvPr id="165" name="Ink 165">
                <a:extLst>
                  <a:ext uri="{FF2B5EF4-FFF2-40B4-BE49-F238E27FC236}">
                    <a16:creationId xmlns:a16="http://schemas.microsoft.com/office/drawing/2014/main" id="{712E7A53-5CF5-FE41-A29C-B8894BF89BD2}"/>
                  </a:ext>
                </a:extLst>
              </p14:cNvPr>
              <p14:cNvContentPartPr/>
              <p14:nvPr/>
            </p14:nvContentPartPr>
            <p14:xfrm>
              <a:off x="2998798" y="3648053"/>
              <a:ext cx="343800" cy="316800"/>
            </p14:xfrm>
          </p:contentPart>
        </mc:Choice>
        <mc:Fallback xmlns="">
          <p:pic>
            <p:nvPicPr>
              <p:cNvPr id="165" name="Ink 165">
                <a:extLst>
                  <a:ext uri="{FF2B5EF4-FFF2-40B4-BE49-F238E27FC236}">
                    <a16:creationId xmlns:a16="http://schemas.microsoft.com/office/drawing/2014/main" id="{712E7A53-5CF5-FE41-A29C-B8894BF89BD2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2989798" y="3639053"/>
                <a:ext cx="361440" cy="33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5">
            <p14:nvContentPartPr>
              <p14:cNvPr id="173" name="Ink 174">
                <a:extLst>
                  <a:ext uri="{FF2B5EF4-FFF2-40B4-BE49-F238E27FC236}">
                    <a16:creationId xmlns:a16="http://schemas.microsoft.com/office/drawing/2014/main" id="{D0F888F0-0DEB-7C41-932D-4142EFA8E88D}"/>
                  </a:ext>
                </a:extLst>
              </p14:cNvPr>
              <p14:cNvContentPartPr/>
              <p14:nvPr/>
            </p14:nvContentPartPr>
            <p14:xfrm>
              <a:off x="4392718" y="3643373"/>
              <a:ext cx="150840" cy="243000"/>
            </p14:xfrm>
          </p:contentPart>
        </mc:Choice>
        <mc:Fallback xmlns="">
          <p:pic>
            <p:nvPicPr>
              <p:cNvPr id="173" name="Ink 174">
                <a:extLst>
                  <a:ext uri="{FF2B5EF4-FFF2-40B4-BE49-F238E27FC236}">
                    <a16:creationId xmlns:a16="http://schemas.microsoft.com/office/drawing/2014/main" id="{D0F888F0-0DEB-7C41-932D-4142EFA8E88D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4383718" y="3634360"/>
                <a:ext cx="168480" cy="2606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174" name="Ink 174">
                <a:extLst>
                  <a:ext uri="{FF2B5EF4-FFF2-40B4-BE49-F238E27FC236}">
                    <a16:creationId xmlns:a16="http://schemas.microsoft.com/office/drawing/2014/main" id="{6FE3126E-FCF7-4748-B66D-22644981EE74}"/>
                  </a:ext>
                </a:extLst>
              </p14:cNvPr>
              <p14:cNvContentPartPr/>
              <p14:nvPr/>
            </p14:nvContentPartPr>
            <p14:xfrm>
              <a:off x="3505318" y="3635093"/>
              <a:ext cx="745200" cy="320760"/>
            </p14:xfrm>
          </p:contentPart>
        </mc:Choice>
        <mc:Fallback xmlns="">
          <p:pic>
            <p:nvPicPr>
              <p:cNvPr id="174" name="Ink 174">
                <a:extLst>
                  <a:ext uri="{FF2B5EF4-FFF2-40B4-BE49-F238E27FC236}">
                    <a16:creationId xmlns:a16="http://schemas.microsoft.com/office/drawing/2014/main" id="{6FE3126E-FCF7-4748-B66D-22644981EE74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3496322" y="3626083"/>
                <a:ext cx="762831" cy="3384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9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9E5A26EB-5E47-C545-AB3F-FFADBD070063}"/>
                  </a:ext>
                </a:extLst>
              </p14:cNvPr>
              <p14:cNvContentPartPr/>
              <p14:nvPr/>
            </p14:nvContentPartPr>
            <p14:xfrm>
              <a:off x="4581718" y="3730133"/>
              <a:ext cx="155520" cy="135000"/>
            </p14:xfrm>
          </p:contentPart>
        </mc:Choice>
        <mc:Fallback xmlns=""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9E5A26EB-5E47-C545-AB3F-FFADBD070063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4572718" y="3721133"/>
                <a:ext cx="17316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1">
            <p14:nvContentPartPr>
              <p14:cNvPr id="178" name="Ink 178">
                <a:extLst>
                  <a:ext uri="{FF2B5EF4-FFF2-40B4-BE49-F238E27FC236}">
                    <a16:creationId xmlns:a16="http://schemas.microsoft.com/office/drawing/2014/main" id="{830A2430-B138-3945-84A3-7D3B691D3B1D}"/>
                  </a:ext>
                </a:extLst>
              </p14:cNvPr>
              <p14:cNvContentPartPr/>
              <p14:nvPr/>
            </p14:nvContentPartPr>
            <p14:xfrm>
              <a:off x="4991758" y="3707093"/>
              <a:ext cx="158040" cy="135720"/>
            </p14:xfrm>
          </p:contentPart>
        </mc:Choice>
        <mc:Fallback xmlns="">
          <p:pic>
            <p:nvPicPr>
              <p:cNvPr id="178" name="Ink 178">
                <a:extLst>
                  <a:ext uri="{FF2B5EF4-FFF2-40B4-BE49-F238E27FC236}">
                    <a16:creationId xmlns:a16="http://schemas.microsoft.com/office/drawing/2014/main" id="{830A2430-B138-3945-84A3-7D3B691D3B1D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4982758" y="3698117"/>
                <a:ext cx="175680" cy="1533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3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937C4268-0CD5-1847-8B2E-DB3C4AB31FAA}"/>
                  </a:ext>
                </a:extLst>
              </p14:cNvPr>
              <p14:cNvContentPartPr/>
              <p14:nvPr/>
            </p14:nvContentPartPr>
            <p14:xfrm>
              <a:off x="5325478" y="3643373"/>
              <a:ext cx="61920" cy="187200"/>
            </p14:xfrm>
          </p:contentPart>
        </mc:Choice>
        <mc:Fallback xmlns=""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937C4268-0CD5-1847-8B2E-DB3C4AB31FAA}"/>
                  </a:ext>
                </a:extLst>
              </p:cNvPr>
              <p:cNvPicPr/>
              <p:nvPr/>
            </p:nvPicPr>
            <p:blipFill>
              <a:blip r:embed="rId104"/>
              <a:stretch>
                <a:fillRect/>
              </a:stretch>
            </p:blipFill>
            <p:spPr>
              <a:xfrm>
                <a:off x="5316478" y="3634356"/>
                <a:ext cx="79560" cy="2048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5">
            <p14:nvContentPartPr>
              <p14:cNvPr id="182" name="Ink 182">
                <a:extLst>
                  <a:ext uri="{FF2B5EF4-FFF2-40B4-BE49-F238E27FC236}">
                    <a16:creationId xmlns:a16="http://schemas.microsoft.com/office/drawing/2014/main" id="{D2E03C11-3B7F-4047-8ED0-8668C2738779}"/>
                  </a:ext>
                </a:extLst>
              </p14:cNvPr>
              <p14:cNvContentPartPr/>
              <p14:nvPr/>
            </p14:nvContentPartPr>
            <p14:xfrm>
              <a:off x="1753558" y="4476053"/>
              <a:ext cx="76680" cy="52920"/>
            </p14:xfrm>
          </p:contentPart>
        </mc:Choice>
        <mc:Fallback xmlns="">
          <p:pic>
            <p:nvPicPr>
              <p:cNvPr id="182" name="Ink 182">
                <a:extLst>
                  <a:ext uri="{FF2B5EF4-FFF2-40B4-BE49-F238E27FC236}">
                    <a16:creationId xmlns:a16="http://schemas.microsoft.com/office/drawing/2014/main" id="{D2E03C11-3B7F-4047-8ED0-8668C2738779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1744558" y="4467053"/>
                <a:ext cx="94320" cy="7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7">
            <p14:nvContentPartPr>
              <p14:cNvPr id="189" name="Ink 189">
                <a:extLst>
                  <a:ext uri="{FF2B5EF4-FFF2-40B4-BE49-F238E27FC236}">
                    <a16:creationId xmlns:a16="http://schemas.microsoft.com/office/drawing/2014/main" id="{05FDE227-1F7B-4248-A3E6-D8EC3E9D169E}"/>
                  </a:ext>
                </a:extLst>
              </p14:cNvPr>
              <p14:cNvContentPartPr/>
              <p14:nvPr/>
            </p14:nvContentPartPr>
            <p14:xfrm>
              <a:off x="1929238" y="4286333"/>
              <a:ext cx="466560" cy="293040"/>
            </p14:xfrm>
          </p:contentPart>
        </mc:Choice>
        <mc:Fallback xmlns="">
          <p:pic>
            <p:nvPicPr>
              <p:cNvPr id="189" name="Ink 189">
                <a:extLst>
                  <a:ext uri="{FF2B5EF4-FFF2-40B4-BE49-F238E27FC236}">
                    <a16:creationId xmlns:a16="http://schemas.microsoft.com/office/drawing/2014/main" id="{05FDE227-1F7B-4248-A3E6-D8EC3E9D169E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1920238" y="4277322"/>
                <a:ext cx="484200" cy="3107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9">
            <p14:nvContentPartPr>
              <p14:cNvPr id="191" name="Ink 191">
                <a:extLst>
                  <a:ext uri="{FF2B5EF4-FFF2-40B4-BE49-F238E27FC236}">
                    <a16:creationId xmlns:a16="http://schemas.microsoft.com/office/drawing/2014/main" id="{7AA3E52B-C7BE-7647-A234-D9F819DC3154}"/>
                  </a:ext>
                </a:extLst>
              </p14:cNvPr>
              <p14:cNvContentPartPr/>
              <p14:nvPr/>
            </p14:nvContentPartPr>
            <p14:xfrm>
              <a:off x="2532598" y="4346093"/>
              <a:ext cx="398880" cy="201240"/>
            </p14:xfrm>
          </p:contentPart>
        </mc:Choice>
        <mc:Fallback xmlns="">
          <p:pic>
            <p:nvPicPr>
              <p:cNvPr id="191" name="Ink 191">
                <a:extLst>
                  <a:ext uri="{FF2B5EF4-FFF2-40B4-BE49-F238E27FC236}">
                    <a16:creationId xmlns:a16="http://schemas.microsoft.com/office/drawing/2014/main" id="{7AA3E52B-C7BE-7647-A234-D9F819DC3154}"/>
                  </a:ext>
                </a:extLst>
              </p:cNvPr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2523598" y="4337109"/>
                <a:ext cx="416520" cy="2188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1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id="{CE8EC4DB-6E25-3740-82D1-127B0F2294DF}"/>
                  </a:ext>
                </a:extLst>
              </p14:cNvPr>
              <p14:cNvContentPartPr/>
              <p14:nvPr/>
            </p14:nvContentPartPr>
            <p14:xfrm>
              <a:off x="2948758" y="4218653"/>
              <a:ext cx="100080" cy="13896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CE8EC4DB-6E25-3740-82D1-127B0F2294DF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2939758" y="4209653"/>
                <a:ext cx="117720" cy="15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3">
            <p14:nvContentPartPr>
              <p14:cNvPr id="195" name="Ink 195">
                <a:extLst>
                  <a:ext uri="{FF2B5EF4-FFF2-40B4-BE49-F238E27FC236}">
                    <a16:creationId xmlns:a16="http://schemas.microsoft.com/office/drawing/2014/main" id="{54C0D5F5-B9F8-EC41-B0AA-620A43B98E72}"/>
                  </a:ext>
                </a:extLst>
              </p14:cNvPr>
              <p14:cNvContentPartPr/>
              <p14:nvPr/>
            </p14:nvContentPartPr>
            <p14:xfrm>
              <a:off x="3197518" y="4282733"/>
              <a:ext cx="597240" cy="228240"/>
            </p14:xfrm>
          </p:contentPart>
        </mc:Choice>
        <mc:Fallback xmlns="">
          <p:pic>
            <p:nvPicPr>
              <p:cNvPr id="195" name="Ink 195">
                <a:extLst>
                  <a:ext uri="{FF2B5EF4-FFF2-40B4-BE49-F238E27FC236}">
                    <a16:creationId xmlns:a16="http://schemas.microsoft.com/office/drawing/2014/main" id="{54C0D5F5-B9F8-EC41-B0AA-620A43B98E72}"/>
                  </a:ext>
                </a:extLst>
              </p:cNvPr>
              <p:cNvPicPr/>
              <p:nvPr/>
            </p:nvPicPr>
            <p:blipFill>
              <a:blip r:embed="rId114"/>
              <a:stretch>
                <a:fillRect/>
              </a:stretch>
            </p:blipFill>
            <p:spPr>
              <a:xfrm>
                <a:off x="3188523" y="4273719"/>
                <a:ext cx="614869" cy="2459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5">
            <p14:nvContentPartPr>
              <p14:cNvPr id="199" name="Ink 199">
                <a:extLst>
                  <a:ext uri="{FF2B5EF4-FFF2-40B4-BE49-F238E27FC236}">
                    <a16:creationId xmlns:a16="http://schemas.microsoft.com/office/drawing/2014/main" id="{14D10146-2B6C-D34A-B1F2-3208B17F5DBF}"/>
                  </a:ext>
                </a:extLst>
              </p14:cNvPr>
              <p14:cNvContentPartPr/>
              <p14:nvPr/>
            </p14:nvContentPartPr>
            <p14:xfrm>
              <a:off x="3823558" y="4188413"/>
              <a:ext cx="270720" cy="313920"/>
            </p14:xfrm>
          </p:contentPart>
        </mc:Choice>
        <mc:Fallback xmlns="">
          <p:pic>
            <p:nvPicPr>
              <p:cNvPr id="199" name="Ink 199">
                <a:extLst>
                  <a:ext uri="{FF2B5EF4-FFF2-40B4-BE49-F238E27FC236}">
                    <a16:creationId xmlns:a16="http://schemas.microsoft.com/office/drawing/2014/main" id="{14D10146-2B6C-D34A-B1F2-3208B17F5DBF}"/>
                  </a:ext>
                </a:extLst>
              </p:cNvPr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3814558" y="4179413"/>
                <a:ext cx="288360" cy="33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7">
            <p14:nvContentPartPr>
              <p14:cNvPr id="202" name="Ink 202">
                <a:extLst>
                  <a:ext uri="{FF2B5EF4-FFF2-40B4-BE49-F238E27FC236}">
                    <a16:creationId xmlns:a16="http://schemas.microsoft.com/office/drawing/2014/main" id="{D301CFC6-C9F6-F44A-9460-3ABA1A4FF4DA}"/>
                  </a:ext>
                </a:extLst>
              </p14:cNvPr>
              <p14:cNvContentPartPr/>
              <p14:nvPr/>
            </p14:nvContentPartPr>
            <p14:xfrm>
              <a:off x="4180318" y="4178693"/>
              <a:ext cx="423720" cy="227520"/>
            </p14:xfrm>
          </p:contentPart>
        </mc:Choice>
        <mc:Fallback xmlns="">
          <p:pic>
            <p:nvPicPr>
              <p:cNvPr id="202" name="Ink 202">
                <a:extLst>
                  <a:ext uri="{FF2B5EF4-FFF2-40B4-BE49-F238E27FC236}">
                    <a16:creationId xmlns:a16="http://schemas.microsoft.com/office/drawing/2014/main" id="{D301CFC6-C9F6-F44A-9460-3ABA1A4FF4DA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4171326" y="4169693"/>
                <a:ext cx="441345" cy="24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9">
            <p14:nvContentPartPr>
              <p14:cNvPr id="207" name="Ink 207">
                <a:extLst>
                  <a:ext uri="{FF2B5EF4-FFF2-40B4-BE49-F238E27FC236}">
                    <a16:creationId xmlns:a16="http://schemas.microsoft.com/office/drawing/2014/main" id="{6FEF8A24-562E-C947-9061-0BB30142B807}"/>
                  </a:ext>
                </a:extLst>
              </p14:cNvPr>
              <p14:cNvContentPartPr/>
              <p14:nvPr/>
            </p14:nvContentPartPr>
            <p14:xfrm>
              <a:off x="4623478" y="4109573"/>
              <a:ext cx="937080" cy="279360"/>
            </p14:xfrm>
          </p:contentPart>
        </mc:Choice>
        <mc:Fallback xmlns="">
          <p:pic>
            <p:nvPicPr>
              <p:cNvPr id="207" name="Ink 207">
                <a:extLst>
                  <a:ext uri="{FF2B5EF4-FFF2-40B4-BE49-F238E27FC236}">
                    <a16:creationId xmlns:a16="http://schemas.microsoft.com/office/drawing/2014/main" id="{6FEF8A24-562E-C947-9061-0BB30142B807}"/>
                  </a:ext>
                </a:extLst>
              </p:cNvPr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4614478" y="4100573"/>
                <a:ext cx="954720" cy="29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1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11FB42C9-8728-FB4A-BD9E-29D1324239B7}"/>
                  </a:ext>
                </a:extLst>
              </p14:cNvPr>
              <p14:cNvContentPartPr/>
              <p14:nvPr/>
            </p14:nvContentPartPr>
            <p14:xfrm>
              <a:off x="5597278" y="4167173"/>
              <a:ext cx="356760" cy="152280"/>
            </p14:xfrm>
          </p:contentPart>
        </mc:Choice>
        <mc:Fallback xmlns=""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11FB42C9-8728-FB4A-BD9E-29D1324239B7}"/>
                  </a:ext>
                </a:extLst>
              </p:cNvPr>
              <p:cNvPicPr/>
              <p:nvPr/>
            </p:nvPicPr>
            <p:blipFill>
              <a:blip r:embed="rId122"/>
              <a:stretch>
                <a:fillRect/>
              </a:stretch>
            </p:blipFill>
            <p:spPr>
              <a:xfrm>
                <a:off x="5588287" y="4158173"/>
                <a:ext cx="374382" cy="16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3">
            <p14:nvContentPartPr>
              <p14:cNvPr id="212" name="Ink 212">
                <a:extLst>
                  <a:ext uri="{FF2B5EF4-FFF2-40B4-BE49-F238E27FC236}">
                    <a16:creationId xmlns:a16="http://schemas.microsoft.com/office/drawing/2014/main" id="{BEE64163-7278-3349-88FE-4F86A300EBB9}"/>
                  </a:ext>
                </a:extLst>
              </p14:cNvPr>
              <p14:cNvContentPartPr/>
              <p14:nvPr/>
            </p14:nvContentPartPr>
            <p14:xfrm>
              <a:off x="6123958" y="4112453"/>
              <a:ext cx="615240" cy="193320"/>
            </p14:xfrm>
          </p:contentPart>
        </mc:Choice>
        <mc:Fallback xmlns="">
          <p:pic>
            <p:nvPicPr>
              <p:cNvPr id="212" name="Ink 212">
                <a:extLst>
                  <a:ext uri="{FF2B5EF4-FFF2-40B4-BE49-F238E27FC236}">
                    <a16:creationId xmlns:a16="http://schemas.microsoft.com/office/drawing/2014/main" id="{BEE64163-7278-3349-88FE-4F86A300EBB9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6114958" y="4103436"/>
                <a:ext cx="632880" cy="2109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5">
            <p14:nvContentPartPr>
              <p14:cNvPr id="215" name="Ink 215">
                <a:extLst>
                  <a:ext uri="{FF2B5EF4-FFF2-40B4-BE49-F238E27FC236}">
                    <a16:creationId xmlns:a16="http://schemas.microsoft.com/office/drawing/2014/main" id="{BB35A481-C5F8-5E48-8281-28DDBAE49995}"/>
                  </a:ext>
                </a:extLst>
              </p14:cNvPr>
              <p14:cNvContentPartPr/>
              <p14:nvPr/>
            </p14:nvContentPartPr>
            <p14:xfrm>
              <a:off x="1763278" y="5040893"/>
              <a:ext cx="117360" cy="65520"/>
            </p14:xfrm>
          </p:contentPart>
        </mc:Choice>
        <mc:Fallback xmlns="">
          <p:pic>
            <p:nvPicPr>
              <p:cNvPr id="215" name="Ink 215">
                <a:extLst>
                  <a:ext uri="{FF2B5EF4-FFF2-40B4-BE49-F238E27FC236}">
                    <a16:creationId xmlns:a16="http://schemas.microsoft.com/office/drawing/2014/main" id="{BB35A481-C5F8-5E48-8281-28DDBAE49995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1754278" y="5031893"/>
                <a:ext cx="135000" cy="8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7">
            <p14:nvContentPartPr>
              <p14:cNvPr id="220" name="Ink 220">
                <a:extLst>
                  <a:ext uri="{FF2B5EF4-FFF2-40B4-BE49-F238E27FC236}">
                    <a16:creationId xmlns:a16="http://schemas.microsoft.com/office/drawing/2014/main" id="{44AFBAA6-F65C-DC4E-9870-03D77C7815AD}"/>
                  </a:ext>
                </a:extLst>
              </p14:cNvPr>
              <p14:cNvContentPartPr/>
              <p14:nvPr/>
            </p14:nvContentPartPr>
            <p14:xfrm>
              <a:off x="2041198" y="4823093"/>
              <a:ext cx="659880" cy="299520"/>
            </p14:xfrm>
          </p:contentPart>
        </mc:Choice>
        <mc:Fallback xmlns="">
          <p:pic>
            <p:nvPicPr>
              <p:cNvPr id="220" name="Ink 220">
                <a:extLst>
                  <a:ext uri="{FF2B5EF4-FFF2-40B4-BE49-F238E27FC236}">
                    <a16:creationId xmlns:a16="http://schemas.microsoft.com/office/drawing/2014/main" id="{44AFBAA6-F65C-DC4E-9870-03D77C7815AD}"/>
                  </a:ext>
                </a:extLst>
              </p:cNvPr>
              <p:cNvPicPr/>
              <p:nvPr/>
            </p:nvPicPr>
            <p:blipFill>
              <a:blip r:embed="rId128"/>
              <a:stretch>
                <a:fillRect/>
              </a:stretch>
            </p:blipFill>
            <p:spPr>
              <a:xfrm>
                <a:off x="2032203" y="4814093"/>
                <a:ext cx="677510" cy="31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9">
            <p14:nvContentPartPr>
              <p14:cNvPr id="223" name="Ink 223">
                <a:extLst>
                  <a:ext uri="{FF2B5EF4-FFF2-40B4-BE49-F238E27FC236}">
                    <a16:creationId xmlns:a16="http://schemas.microsoft.com/office/drawing/2014/main" id="{154D5655-17F1-D54C-B895-7559060162CD}"/>
                  </a:ext>
                </a:extLst>
              </p14:cNvPr>
              <p14:cNvContentPartPr/>
              <p14:nvPr/>
            </p14:nvContentPartPr>
            <p14:xfrm>
              <a:off x="2732758" y="4766933"/>
              <a:ext cx="483480" cy="296280"/>
            </p14:xfrm>
          </p:contentPart>
        </mc:Choice>
        <mc:Fallback xmlns="">
          <p:pic>
            <p:nvPicPr>
              <p:cNvPr id="223" name="Ink 223">
                <a:extLst>
                  <a:ext uri="{FF2B5EF4-FFF2-40B4-BE49-F238E27FC236}">
                    <a16:creationId xmlns:a16="http://schemas.microsoft.com/office/drawing/2014/main" id="{154D5655-17F1-D54C-B895-7559060162CD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2723765" y="4757933"/>
                <a:ext cx="501107" cy="31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1">
            <p14:nvContentPartPr>
              <p14:cNvPr id="228" name="Ink 228">
                <a:extLst>
                  <a:ext uri="{FF2B5EF4-FFF2-40B4-BE49-F238E27FC236}">
                    <a16:creationId xmlns:a16="http://schemas.microsoft.com/office/drawing/2014/main" id="{A8913A8B-8882-E747-8F49-FE9663A5E5C7}"/>
                  </a:ext>
                </a:extLst>
              </p14:cNvPr>
              <p14:cNvContentPartPr/>
              <p14:nvPr/>
            </p14:nvContentPartPr>
            <p14:xfrm>
              <a:off x="3145318" y="4701413"/>
              <a:ext cx="969120" cy="320760"/>
            </p14:xfrm>
          </p:contentPart>
        </mc:Choice>
        <mc:Fallback xmlns="">
          <p:pic>
            <p:nvPicPr>
              <p:cNvPr id="228" name="Ink 228">
                <a:extLst>
                  <a:ext uri="{FF2B5EF4-FFF2-40B4-BE49-F238E27FC236}">
                    <a16:creationId xmlns:a16="http://schemas.microsoft.com/office/drawing/2014/main" id="{A8913A8B-8882-E747-8F49-FE9663A5E5C7}"/>
                  </a:ext>
                </a:extLst>
              </p:cNvPr>
              <p:cNvPicPr/>
              <p:nvPr/>
            </p:nvPicPr>
            <p:blipFill>
              <a:blip r:embed="rId132"/>
              <a:stretch>
                <a:fillRect/>
              </a:stretch>
            </p:blipFill>
            <p:spPr>
              <a:xfrm>
                <a:off x="3136318" y="4692413"/>
                <a:ext cx="986760" cy="33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3">
            <p14:nvContentPartPr>
              <p14:cNvPr id="230" name="Ink 230">
                <a:extLst>
                  <a:ext uri="{FF2B5EF4-FFF2-40B4-BE49-F238E27FC236}">
                    <a16:creationId xmlns:a16="http://schemas.microsoft.com/office/drawing/2014/main" id="{677F08CD-D8C6-CF4A-BFC8-5DD9CDD32D13}"/>
                  </a:ext>
                </a:extLst>
              </p14:cNvPr>
              <p14:cNvContentPartPr/>
              <p14:nvPr/>
            </p14:nvContentPartPr>
            <p14:xfrm>
              <a:off x="4274998" y="4773413"/>
              <a:ext cx="226800" cy="200160"/>
            </p14:xfrm>
          </p:contentPart>
        </mc:Choice>
        <mc:Fallback xmlns="">
          <p:pic>
            <p:nvPicPr>
              <p:cNvPr id="230" name="Ink 230">
                <a:extLst>
                  <a:ext uri="{FF2B5EF4-FFF2-40B4-BE49-F238E27FC236}">
                    <a16:creationId xmlns:a16="http://schemas.microsoft.com/office/drawing/2014/main" id="{677F08CD-D8C6-CF4A-BFC8-5DD9CDD32D13}"/>
                  </a:ext>
                </a:extLst>
              </p:cNvPr>
              <p:cNvPicPr/>
              <p:nvPr/>
            </p:nvPicPr>
            <p:blipFill>
              <a:blip r:embed="rId134"/>
              <a:stretch>
                <a:fillRect/>
              </a:stretch>
            </p:blipFill>
            <p:spPr>
              <a:xfrm>
                <a:off x="4265984" y="4764413"/>
                <a:ext cx="244468" cy="21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5">
            <p14:nvContentPartPr>
              <p14:cNvPr id="234" name="Ink 234">
                <a:extLst>
                  <a:ext uri="{FF2B5EF4-FFF2-40B4-BE49-F238E27FC236}">
                    <a16:creationId xmlns:a16="http://schemas.microsoft.com/office/drawing/2014/main" id="{E705F03D-841D-594E-8FBD-7E5DE3117100}"/>
                  </a:ext>
                </a:extLst>
              </p14:cNvPr>
              <p14:cNvContentPartPr/>
              <p14:nvPr/>
            </p14:nvContentPartPr>
            <p14:xfrm>
              <a:off x="4548598" y="4767653"/>
              <a:ext cx="392760" cy="208080"/>
            </p14:xfrm>
          </p:contentPart>
        </mc:Choice>
        <mc:Fallback xmlns="">
          <p:pic>
            <p:nvPicPr>
              <p:cNvPr id="234" name="Ink 234">
                <a:extLst>
                  <a:ext uri="{FF2B5EF4-FFF2-40B4-BE49-F238E27FC236}">
                    <a16:creationId xmlns:a16="http://schemas.microsoft.com/office/drawing/2014/main" id="{E705F03D-841D-594E-8FBD-7E5DE3117100}"/>
                  </a:ext>
                </a:extLst>
              </p:cNvPr>
              <p:cNvPicPr/>
              <p:nvPr/>
            </p:nvPicPr>
            <p:blipFill>
              <a:blip r:embed="rId136"/>
              <a:stretch>
                <a:fillRect/>
              </a:stretch>
            </p:blipFill>
            <p:spPr>
              <a:xfrm>
                <a:off x="4539590" y="4758637"/>
                <a:ext cx="410416" cy="2257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7">
            <p14:nvContentPartPr>
              <p14:cNvPr id="237" name="Ink 237">
                <a:extLst>
                  <a:ext uri="{FF2B5EF4-FFF2-40B4-BE49-F238E27FC236}">
                    <a16:creationId xmlns:a16="http://schemas.microsoft.com/office/drawing/2014/main" id="{1709EAC9-7158-6D43-9E16-B42110B96A4B}"/>
                  </a:ext>
                </a:extLst>
              </p14:cNvPr>
              <p14:cNvContentPartPr/>
              <p14:nvPr/>
            </p14:nvContentPartPr>
            <p14:xfrm>
              <a:off x="5169958" y="4719773"/>
              <a:ext cx="483480" cy="198000"/>
            </p14:xfrm>
          </p:contentPart>
        </mc:Choice>
        <mc:Fallback xmlns="">
          <p:pic>
            <p:nvPicPr>
              <p:cNvPr id="237" name="Ink 237">
                <a:extLst>
                  <a:ext uri="{FF2B5EF4-FFF2-40B4-BE49-F238E27FC236}">
                    <a16:creationId xmlns:a16="http://schemas.microsoft.com/office/drawing/2014/main" id="{1709EAC9-7158-6D43-9E16-B42110B96A4B}"/>
                  </a:ext>
                </a:extLst>
              </p:cNvPr>
              <p:cNvPicPr/>
              <p:nvPr/>
            </p:nvPicPr>
            <p:blipFill>
              <a:blip r:embed="rId138"/>
              <a:stretch>
                <a:fillRect/>
              </a:stretch>
            </p:blipFill>
            <p:spPr>
              <a:xfrm>
                <a:off x="5160958" y="4710789"/>
                <a:ext cx="501120" cy="2156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9">
            <p14:nvContentPartPr>
              <p14:cNvPr id="240" name="Ink 240">
                <a:extLst>
                  <a:ext uri="{FF2B5EF4-FFF2-40B4-BE49-F238E27FC236}">
                    <a16:creationId xmlns:a16="http://schemas.microsoft.com/office/drawing/2014/main" id="{7E16AC49-0DCA-A946-A584-5385C882F50A}"/>
                  </a:ext>
                </a:extLst>
              </p14:cNvPr>
              <p14:cNvContentPartPr/>
              <p14:nvPr/>
            </p14:nvContentPartPr>
            <p14:xfrm>
              <a:off x="1716747" y="5605919"/>
              <a:ext cx="92520" cy="70920"/>
            </p14:xfrm>
          </p:contentPart>
        </mc:Choice>
        <mc:Fallback xmlns="">
          <p:pic>
            <p:nvPicPr>
              <p:cNvPr id="240" name="Ink 240">
                <a:extLst>
                  <a:ext uri="{FF2B5EF4-FFF2-40B4-BE49-F238E27FC236}">
                    <a16:creationId xmlns:a16="http://schemas.microsoft.com/office/drawing/2014/main" id="{7E16AC49-0DCA-A946-A584-5385C882F50A}"/>
                  </a:ext>
                </a:extLst>
              </p:cNvPr>
              <p:cNvPicPr/>
              <p:nvPr/>
            </p:nvPicPr>
            <p:blipFill>
              <a:blip r:embed="rId140"/>
              <a:stretch>
                <a:fillRect/>
              </a:stretch>
            </p:blipFill>
            <p:spPr>
              <a:xfrm>
                <a:off x="1707782" y="5596919"/>
                <a:ext cx="110092" cy="8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1">
            <p14:nvContentPartPr>
              <p14:cNvPr id="244" name="Ink 244">
                <a:extLst>
                  <a:ext uri="{FF2B5EF4-FFF2-40B4-BE49-F238E27FC236}">
                    <a16:creationId xmlns:a16="http://schemas.microsoft.com/office/drawing/2014/main" id="{4CB1F1FE-6D99-8C42-A13B-ED2EAED14F9F}"/>
                  </a:ext>
                </a:extLst>
              </p14:cNvPr>
              <p14:cNvContentPartPr/>
              <p14:nvPr/>
            </p14:nvContentPartPr>
            <p14:xfrm>
              <a:off x="1934907" y="5349599"/>
              <a:ext cx="280800" cy="347400"/>
            </p14:xfrm>
          </p:contentPart>
        </mc:Choice>
        <mc:Fallback xmlns="">
          <p:pic>
            <p:nvPicPr>
              <p:cNvPr id="244" name="Ink 244">
                <a:extLst>
                  <a:ext uri="{FF2B5EF4-FFF2-40B4-BE49-F238E27FC236}">
                    <a16:creationId xmlns:a16="http://schemas.microsoft.com/office/drawing/2014/main" id="{4CB1F1FE-6D99-8C42-A13B-ED2EAED14F9F}"/>
                  </a:ext>
                </a:extLst>
              </p:cNvPr>
              <p:cNvPicPr/>
              <p:nvPr/>
            </p:nvPicPr>
            <p:blipFill>
              <a:blip r:embed="rId142"/>
              <a:stretch>
                <a:fillRect/>
              </a:stretch>
            </p:blipFill>
            <p:spPr>
              <a:xfrm>
                <a:off x="1925895" y="5340599"/>
                <a:ext cx="298463" cy="36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3">
            <p14:nvContentPartPr>
              <p14:cNvPr id="253" name="Ink 253">
                <a:extLst>
                  <a:ext uri="{FF2B5EF4-FFF2-40B4-BE49-F238E27FC236}">
                    <a16:creationId xmlns:a16="http://schemas.microsoft.com/office/drawing/2014/main" id="{1DE8B0AA-D132-C947-A26B-46281FC4580D}"/>
                  </a:ext>
                </a:extLst>
              </p14:cNvPr>
              <p14:cNvContentPartPr/>
              <p14:nvPr/>
            </p14:nvContentPartPr>
            <p14:xfrm>
              <a:off x="2351067" y="5346359"/>
              <a:ext cx="984600" cy="429120"/>
            </p14:xfrm>
          </p:contentPart>
        </mc:Choice>
        <mc:Fallback xmlns="">
          <p:pic>
            <p:nvPicPr>
              <p:cNvPr id="253" name="Ink 253">
                <a:extLst>
                  <a:ext uri="{FF2B5EF4-FFF2-40B4-BE49-F238E27FC236}">
                    <a16:creationId xmlns:a16="http://schemas.microsoft.com/office/drawing/2014/main" id="{1DE8B0AA-D132-C947-A26B-46281FC4580D}"/>
                  </a:ext>
                </a:extLst>
              </p:cNvPr>
              <p:cNvPicPr/>
              <p:nvPr/>
            </p:nvPicPr>
            <p:blipFill>
              <a:blip r:embed="rId144"/>
              <a:stretch>
                <a:fillRect/>
              </a:stretch>
            </p:blipFill>
            <p:spPr>
              <a:xfrm>
                <a:off x="2342070" y="5337367"/>
                <a:ext cx="1002234" cy="4467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5">
            <p14:nvContentPartPr>
              <p14:cNvPr id="258" name="Ink 259">
                <a:extLst>
                  <a:ext uri="{FF2B5EF4-FFF2-40B4-BE49-F238E27FC236}">
                    <a16:creationId xmlns:a16="http://schemas.microsoft.com/office/drawing/2014/main" id="{FEC4EB8B-83FB-6B49-B5EF-67A53A977B1B}"/>
                  </a:ext>
                </a:extLst>
              </p14:cNvPr>
              <p14:cNvContentPartPr/>
              <p14:nvPr/>
            </p14:nvContentPartPr>
            <p14:xfrm>
              <a:off x="3835347" y="5323319"/>
              <a:ext cx="225360" cy="190440"/>
            </p14:xfrm>
          </p:contentPart>
        </mc:Choice>
        <mc:Fallback xmlns="">
          <p:pic>
            <p:nvPicPr>
              <p:cNvPr id="258" name="Ink 259">
                <a:extLst>
                  <a:ext uri="{FF2B5EF4-FFF2-40B4-BE49-F238E27FC236}">
                    <a16:creationId xmlns:a16="http://schemas.microsoft.com/office/drawing/2014/main" id="{FEC4EB8B-83FB-6B49-B5EF-67A53A977B1B}"/>
                  </a:ext>
                </a:extLst>
              </p:cNvPr>
              <p:cNvPicPr/>
              <p:nvPr/>
            </p:nvPicPr>
            <p:blipFill>
              <a:blip r:embed="rId146"/>
              <a:stretch>
                <a:fillRect/>
              </a:stretch>
            </p:blipFill>
            <p:spPr>
              <a:xfrm>
                <a:off x="3826347" y="5314302"/>
                <a:ext cx="243000" cy="2081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7">
            <p14:nvContentPartPr>
              <p14:cNvPr id="259" name="Ink 259">
                <a:extLst>
                  <a:ext uri="{FF2B5EF4-FFF2-40B4-BE49-F238E27FC236}">
                    <a16:creationId xmlns:a16="http://schemas.microsoft.com/office/drawing/2014/main" id="{62442166-4161-644A-BE93-A6E5B5DB4602}"/>
                  </a:ext>
                </a:extLst>
              </p14:cNvPr>
              <p14:cNvContentPartPr/>
              <p14:nvPr/>
            </p14:nvContentPartPr>
            <p14:xfrm>
              <a:off x="3517827" y="5479559"/>
              <a:ext cx="178200" cy="131760"/>
            </p14:xfrm>
          </p:contentPart>
        </mc:Choice>
        <mc:Fallback xmlns="">
          <p:pic>
            <p:nvPicPr>
              <p:cNvPr id="259" name="Ink 259">
                <a:extLst>
                  <a:ext uri="{FF2B5EF4-FFF2-40B4-BE49-F238E27FC236}">
                    <a16:creationId xmlns:a16="http://schemas.microsoft.com/office/drawing/2014/main" id="{62442166-4161-644A-BE93-A6E5B5DB4602}"/>
                  </a:ext>
                </a:extLst>
              </p:cNvPr>
              <p:cNvPicPr/>
              <p:nvPr/>
            </p:nvPicPr>
            <p:blipFill>
              <a:blip r:embed="rId148"/>
              <a:stretch>
                <a:fillRect/>
              </a:stretch>
            </p:blipFill>
            <p:spPr>
              <a:xfrm>
                <a:off x="3508827" y="5470559"/>
                <a:ext cx="195840" cy="14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9">
            <p14:nvContentPartPr>
              <p14:cNvPr id="263" name="Ink 263">
                <a:extLst>
                  <a:ext uri="{FF2B5EF4-FFF2-40B4-BE49-F238E27FC236}">
                    <a16:creationId xmlns:a16="http://schemas.microsoft.com/office/drawing/2014/main" id="{D15B608F-74C5-324D-8359-B4D4E875536E}"/>
                  </a:ext>
                </a:extLst>
              </p14:cNvPr>
              <p14:cNvContentPartPr/>
              <p14:nvPr/>
            </p14:nvContentPartPr>
            <p14:xfrm>
              <a:off x="3932547" y="5452559"/>
              <a:ext cx="445320" cy="299520"/>
            </p14:xfrm>
          </p:contentPart>
        </mc:Choice>
        <mc:Fallback xmlns="">
          <p:pic>
            <p:nvPicPr>
              <p:cNvPr id="263" name="Ink 263">
                <a:extLst>
                  <a:ext uri="{FF2B5EF4-FFF2-40B4-BE49-F238E27FC236}">
                    <a16:creationId xmlns:a16="http://schemas.microsoft.com/office/drawing/2014/main" id="{D15B608F-74C5-324D-8359-B4D4E875536E}"/>
                  </a:ext>
                </a:extLst>
              </p:cNvPr>
              <p:cNvPicPr/>
              <p:nvPr/>
            </p:nvPicPr>
            <p:blipFill>
              <a:blip r:embed="rId150"/>
              <a:stretch>
                <a:fillRect/>
              </a:stretch>
            </p:blipFill>
            <p:spPr>
              <a:xfrm>
                <a:off x="3923554" y="5443559"/>
                <a:ext cx="462946" cy="31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1">
            <p14:nvContentPartPr>
              <p14:cNvPr id="268" name="Ink 268">
                <a:extLst>
                  <a:ext uri="{FF2B5EF4-FFF2-40B4-BE49-F238E27FC236}">
                    <a16:creationId xmlns:a16="http://schemas.microsoft.com/office/drawing/2014/main" id="{D2FC8BCD-C609-8B44-8303-0F1DE96AC137}"/>
                  </a:ext>
                </a:extLst>
              </p14:cNvPr>
              <p14:cNvContentPartPr/>
              <p14:nvPr/>
            </p14:nvContentPartPr>
            <p14:xfrm>
              <a:off x="4626987" y="5336639"/>
              <a:ext cx="488160" cy="232200"/>
            </p14:xfrm>
          </p:contentPart>
        </mc:Choice>
        <mc:Fallback xmlns="">
          <p:pic>
            <p:nvPicPr>
              <p:cNvPr id="268" name="Ink 268">
                <a:extLst>
                  <a:ext uri="{FF2B5EF4-FFF2-40B4-BE49-F238E27FC236}">
                    <a16:creationId xmlns:a16="http://schemas.microsoft.com/office/drawing/2014/main" id="{D2FC8BCD-C609-8B44-8303-0F1DE96AC137}"/>
                  </a:ext>
                </a:extLst>
              </p:cNvPr>
              <p:cNvPicPr/>
              <p:nvPr/>
            </p:nvPicPr>
            <p:blipFill>
              <a:blip r:embed="rId152"/>
              <a:stretch>
                <a:fillRect/>
              </a:stretch>
            </p:blipFill>
            <p:spPr>
              <a:xfrm>
                <a:off x="4617980" y="5327639"/>
                <a:ext cx="505813" cy="24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3">
            <p14:nvContentPartPr>
              <p14:cNvPr id="269" name="Ink 268">
                <a:extLst>
                  <a:ext uri="{FF2B5EF4-FFF2-40B4-BE49-F238E27FC236}">
                    <a16:creationId xmlns:a16="http://schemas.microsoft.com/office/drawing/2014/main" id="{6A0D53E4-25B9-7E4D-AA0F-F215D488CD17}"/>
                  </a:ext>
                </a:extLst>
              </p14:cNvPr>
              <p14:cNvContentPartPr/>
              <p14:nvPr/>
            </p14:nvContentPartPr>
            <p14:xfrm>
              <a:off x="4961787" y="5584319"/>
              <a:ext cx="127440" cy="182880"/>
            </p14:xfrm>
          </p:contentPart>
        </mc:Choice>
        <mc:Fallback xmlns="">
          <p:pic>
            <p:nvPicPr>
              <p:cNvPr id="269" name="Ink 268">
                <a:extLst>
                  <a:ext uri="{FF2B5EF4-FFF2-40B4-BE49-F238E27FC236}">
                    <a16:creationId xmlns:a16="http://schemas.microsoft.com/office/drawing/2014/main" id="{6A0D53E4-25B9-7E4D-AA0F-F215D488CD17}"/>
                  </a:ext>
                </a:extLst>
              </p:cNvPr>
              <p:cNvPicPr/>
              <p:nvPr/>
            </p:nvPicPr>
            <p:blipFill>
              <a:blip r:embed="rId154"/>
              <a:stretch>
                <a:fillRect/>
              </a:stretch>
            </p:blipFill>
            <p:spPr>
              <a:xfrm>
                <a:off x="4952787" y="5575319"/>
                <a:ext cx="145080" cy="2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5">
            <p14:nvContentPartPr>
              <p14:cNvPr id="272" name="Ink 272">
                <a:extLst>
                  <a:ext uri="{FF2B5EF4-FFF2-40B4-BE49-F238E27FC236}">
                    <a16:creationId xmlns:a16="http://schemas.microsoft.com/office/drawing/2014/main" id="{88A660A8-7E74-7345-84D8-93EE30FE39F3}"/>
                  </a:ext>
                </a:extLst>
              </p14:cNvPr>
              <p14:cNvContentPartPr/>
              <p14:nvPr/>
            </p14:nvContentPartPr>
            <p14:xfrm>
              <a:off x="1936800" y="6343224"/>
              <a:ext cx="118800" cy="77400"/>
            </p14:xfrm>
          </p:contentPart>
        </mc:Choice>
        <mc:Fallback xmlns="">
          <p:pic>
            <p:nvPicPr>
              <p:cNvPr id="272" name="Ink 272">
                <a:extLst>
                  <a:ext uri="{FF2B5EF4-FFF2-40B4-BE49-F238E27FC236}">
                    <a16:creationId xmlns:a16="http://schemas.microsoft.com/office/drawing/2014/main" id="{88A660A8-7E74-7345-84D8-93EE30FE39F3}"/>
                  </a:ext>
                </a:extLst>
              </p:cNvPr>
              <p:cNvPicPr/>
              <p:nvPr/>
            </p:nvPicPr>
            <p:blipFill>
              <a:blip r:embed="rId156"/>
              <a:stretch>
                <a:fillRect/>
              </a:stretch>
            </p:blipFill>
            <p:spPr>
              <a:xfrm>
                <a:off x="1927800" y="6334266"/>
                <a:ext cx="136440" cy="949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90F12F3-1238-4450-A2AC-28C0186DEC77}"/>
                  </a:ext>
                </a:extLst>
              </p14:cNvPr>
              <p14:cNvContentPartPr/>
              <p14:nvPr/>
            </p14:nvContentPartPr>
            <p14:xfrm>
              <a:off x="6986160" y="2988000"/>
              <a:ext cx="489600" cy="13402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90F12F3-1238-4450-A2AC-28C0186DEC77}"/>
                  </a:ext>
                </a:extLst>
              </p:cNvPr>
              <p:cNvPicPr/>
              <p:nvPr/>
            </p:nvPicPr>
            <p:blipFill>
              <a:blip r:embed="rId158"/>
              <a:stretch>
                <a:fillRect/>
              </a:stretch>
            </p:blipFill>
            <p:spPr>
              <a:xfrm>
                <a:off x="6976800" y="2978640"/>
                <a:ext cx="508320" cy="135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756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1ADC43-32CE-8C48-B9FF-A90E7D492358}"/>
              </a:ext>
            </a:extLst>
          </p:cNvPr>
          <p:cNvSpPr txBox="1"/>
          <p:nvPr/>
        </p:nvSpPr>
        <p:spPr>
          <a:xfrm>
            <a:off x="620086" y="1415441"/>
            <a:ext cx="6883006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Outstanding progress 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today is…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…to use pascal’s triangle in the expansion of expressions with powers up to 5</a:t>
            </a:r>
            <a:r>
              <a:rPr lang="en-GB" sz="2400">
                <a:solidFill>
                  <a:prstClr val="black"/>
                </a:solidFill>
                <a:latin typeface="Calibri" panose="020F0502020204030204"/>
              </a:rPr>
              <a:t>.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1CED9A9-4661-4448-9A28-00571688A1ED}"/>
              </a:ext>
            </a:extLst>
          </p:cNvPr>
          <p:cNvSpPr/>
          <p:nvPr/>
        </p:nvSpPr>
        <p:spPr>
          <a:xfrm>
            <a:off x="2692400" y="100208"/>
            <a:ext cx="5714652" cy="577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Pascal’s Triangle</a:t>
            </a:r>
          </a:p>
        </p:txBody>
      </p:sp>
    </p:spTree>
    <p:extLst>
      <p:ext uri="{BB962C8B-B14F-4D97-AF65-F5344CB8AC3E}">
        <p14:creationId xmlns:p14="http://schemas.microsoft.com/office/powerpoint/2010/main" val="3757666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423BE0D-FE28-D449-A4F1-CC741AA854E4}"/>
              </a:ext>
            </a:extLst>
          </p:cNvPr>
          <p:cNvSpPr/>
          <p:nvPr/>
        </p:nvSpPr>
        <p:spPr>
          <a:xfrm>
            <a:off x="128210" y="238922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Do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D427B2-3DF8-D14F-8D4A-20F956EEE900}"/>
              </a:ext>
            </a:extLst>
          </p:cNvPr>
          <p:cNvCxnSpPr>
            <a:cxnSpLocks/>
          </p:cNvCxnSpPr>
          <p:nvPr/>
        </p:nvCxnSpPr>
        <p:spPr>
          <a:xfrm>
            <a:off x="6096000" y="1128553"/>
            <a:ext cx="0" cy="572944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8012042-97BC-6B40-BFAB-36D46FC1617B}"/>
              </a:ext>
            </a:extLst>
          </p:cNvPr>
          <p:cNvSpPr/>
          <p:nvPr/>
        </p:nvSpPr>
        <p:spPr>
          <a:xfrm>
            <a:off x="10871974" y="100208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Do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CDCD333E-778A-4919-91B0-A6C4606961E4}"/>
              </a:ext>
            </a:extLst>
          </p:cNvPr>
          <p:cNvSpPr/>
          <p:nvPr/>
        </p:nvSpPr>
        <p:spPr>
          <a:xfrm>
            <a:off x="2692400" y="100208"/>
            <a:ext cx="5714652" cy="577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Using Pascal’s Triangle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31423EF-F5E5-4DB3-B811-06BC8B8FEF66}"/>
                  </a:ext>
                </a:extLst>
              </p:cNvPr>
              <p:cNvSpPr txBox="1"/>
              <p:nvPr/>
            </p:nvSpPr>
            <p:spPr>
              <a:xfrm>
                <a:off x="337352" y="1128553"/>
                <a:ext cx="20723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/>
                  <a:t>Expand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+1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00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31423EF-F5E5-4DB3-B811-06BC8B8FEF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52" y="1128553"/>
                <a:ext cx="2072362" cy="400110"/>
              </a:xfrm>
              <a:prstGeom prst="rect">
                <a:avLst/>
              </a:prstGeom>
              <a:blipFill>
                <a:blip r:embed="rId2"/>
                <a:stretch>
                  <a:fillRect l="-2941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833C07C-762B-417D-BB7F-3B4C17257C1B}"/>
                  </a:ext>
                </a:extLst>
              </p:cNvPr>
              <p:cNvSpPr txBox="1"/>
              <p:nvPr/>
            </p:nvSpPr>
            <p:spPr>
              <a:xfrm>
                <a:off x="6471586" y="1128553"/>
                <a:ext cx="20723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/>
                  <a:t>Expand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00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833C07C-762B-417D-BB7F-3B4C17257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586" y="1128553"/>
                <a:ext cx="2072362" cy="400110"/>
              </a:xfrm>
              <a:prstGeom prst="rect">
                <a:avLst/>
              </a:prstGeom>
              <a:blipFill>
                <a:blip r:embed="rId3"/>
                <a:stretch>
                  <a:fillRect l="-323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13E9115-40DD-4751-BD60-C174F90B7B66}"/>
                  </a:ext>
                </a:extLst>
              </p:cNvPr>
              <p:cNvSpPr txBox="1"/>
              <p:nvPr/>
            </p:nvSpPr>
            <p:spPr>
              <a:xfrm>
                <a:off x="6471586" y="3429000"/>
                <a:ext cx="2101216" cy="5269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/>
                  <a:t>Expand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00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13E9115-40DD-4751-BD60-C174F90B7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586" y="3429000"/>
                <a:ext cx="2101216" cy="526939"/>
              </a:xfrm>
              <a:prstGeom prst="rect">
                <a:avLst/>
              </a:prstGeom>
              <a:blipFill>
                <a:blip r:embed="rId4"/>
                <a:stretch>
                  <a:fillRect l="-3198" b="-8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2D0EC08-13B4-4140-8DED-2779FBB19A70}"/>
                  </a:ext>
                </a:extLst>
              </p14:cNvPr>
              <p14:cNvContentPartPr/>
              <p14:nvPr/>
            </p14:nvContentPartPr>
            <p14:xfrm>
              <a:off x="547560" y="1866960"/>
              <a:ext cx="10265040" cy="3640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2D0EC08-13B4-4140-8DED-2779FBB19A7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8200" y="1857600"/>
                <a:ext cx="10283760" cy="365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35842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423BE0D-FE28-D449-A4F1-CC741AA854E4}"/>
              </a:ext>
            </a:extLst>
          </p:cNvPr>
          <p:cNvSpPr/>
          <p:nvPr/>
        </p:nvSpPr>
        <p:spPr>
          <a:xfrm>
            <a:off x="128209" y="238922"/>
            <a:ext cx="1460893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Do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8012042-97BC-6B40-BFAB-36D46FC1617B}"/>
              </a:ext>
            </a:extLst>
          </p:cNvPr>
          <p:cNvSpPr/>
          <p:nvPr/>
        </p:nvSpPr>
        <p:spPr>
          <a:xfrm>
            <a:off x="10871974" y="100208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Do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CDCD333E-778A-4919-91B0-A6C4606961E4}"/>
              </a:ext>
            </a:extLst>
          </p:cNvPr>
          <p:cNvSpPr/>
          <p:nvPr/>
        </p:nvSpPr>
        <p:spPr>
          <a:xfrm>
            <a:off x="2692400" y="100208"/>
            <a:ext cx="5714652" cy="577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Using Pascal’s Triangle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DA5AAF8-E1BD-447F-BB51-A9CA4667B8CB}"/>
                  </a:ext>
                </a:extLst>
              </p:cNvPr>
              <p:cNvSpPr txBox="1"/>
              <p:nvPr/>
            </p:nvSpPr>
            <p:spPr>
              <a:xfrm>
                <a:off x="390617" y="923277"/>
                <a:ext cx="2125454" cy="6445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Expand and simplify:</a:t>
                </a:r>
              </a:p>
              <a:p>
                <a:endParaRPr lang="en-US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endParaRPr lang="en-US"/>
              </a:p>
              <a:p>
                <a:endParaRPr lang="en-GB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DA5AAF8-E1BD-447F-BB51-A9CA4667B8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17" y="923277"/>
                <a:ext cx="2125454" cy="6445804"/>
              </a:xfrm>
              <a:prstGeom prst="rect">
                <a:avLst/>
              </a:prstGeom>
              <a:blipFill>
                <a:blip r:embed="rId2"/>
                <a:stretch>
                  <a:fillRect l="-2292" t="-473" r="-20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6EF5EA7-23E6-4C50-8093-12B6C9A960DB}"/>
                  </a:ext>
                </a:extLst>
              </p:cNvPr>
              <p:cNvSpPr txBox="1"/>
              <p:nvPr/>
            </p:nvSpPr>
            <p:spPr>
              <a:xfrm>
                <a:off x="5993611" y="923277"/>
                <a:ext cx="1493229" cy="6420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Challenge:</a:t>
                </a:r>
              </a:p>
              <a:p>
                <a:endParaRPr lang="en-US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/>
              </a:p>
              <a:p>
                <a:pPr marL="342900" indent="-342900">
                  <a:buAutoNum type="arabicParenR"/>
                </a:pPr>
                <a:endParaRPr lang="en-US"/>
              </a:p>
              <a:p>
                <a:endParaRPr lang="en-US"/>
              </a:p>
              <a:p>
                <a:endParaRPr lang="en-GB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6EF5EA7-23E6-4C50-8093-12B6C9A960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3611" y="923277"/>
                <a:ext cx="1493229" cy="6420732"/>
              </a:xfrm>
              <a:prstGeom prst="rect">
                <a:avLst/>
              </a:prstGeom>
              <a:blipFill>
                <a:blip r:embed="rId3"/>
                <a:stretch>
                  <a:fillRect l="-3265" t="-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425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8012042-97BC-6B40-BFAB-36D46FC1617B}"/>
              </a:ext>
            </a:extLst>
          </p:cNvPr>
          <p:cNvSpPr/>
          <p:nvPr/>
        </p:nvSpPr>
        <p:spPr>
          <a:xfrm>
            <a:off x="350182" y="169564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Do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CDCD333E-778A-4919-91B0-A6C4606961E4}"/>
              </a:ext>
            </a:extLst>
          </p:cNvPr>
          <p:cNvSpPr/>
          <p:nvPr/>
        </p:nvSpPr>
        <p:spPr>
          <a:xfrm>
            <a:off x="2692400" y="100208"/>
            <a:ext cx="5714652" cy="577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Expanding Double Brackets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41B542-7871-4DF4-A580-24519B96F74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4728" y="837981"/>
            <a:ext cx="6396499" cy="5127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CCB435-D574-4A31-85CF-7A50F68A2D3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74735" y="1580732"/>
            <a:ext cx="2380596" cy="75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971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8012042-97BC-6B40-BFAB-36D46FC1617B}"/>
              </a:ext>
            </a:extLst>
          </p:cNvPr>
          <p:cNvSpPr/>
          <p:nvPr/>
        </p:nvSpPr>
        <p:spPr>
          <a:xfrm>
            <a:off x="350182" y="169564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Do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CDCD333E-778A-4919-91B0-A6C4606961E4}"/>
              </a:ext>
            </a:extLst>
          </p:cNvPr>
          <p:cNvSpPr/>
          <p:nvPr/>
        </p:nvSpPr>
        <p:spPr>
          <a:xfrm>
            <a:off x="2692400" y="100208"/>
            <a:ext cx="5714652" cy="577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Expanding Double Brackets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63DB76-0036-4C77-8E86-81749996DB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3712"/>
          <a:stretch/>
        </p:blipFill>
        <p:spPr>
          <a:xfrm>
            <a:off x="108087" y="1511374"/>
            <a:ext cx="3146469" cy="33278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41B542-7871-4DF4-A580-24519B96F74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4728" y="837981"/>
            <a:ext cx="6396499" cy="5127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25277B-FA17-417E-849D-1AC4F7FA07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856"/>
          <a:stretch/>
        </p:blipFill>
        <p:spPr>
          <a:xfrm>
            <a:off x="4178959" y="1580732"/>
            <a:ext cx="3124205" cy="317688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0749226-B5A0-433A-9563-9A23328814A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07052" y="1873494"/>
            <a:ext cx="2941630" cy="271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352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8012042-97BC-6B40-BFAB-36D46FC1617B}"/>
              </a:ext>
            </a:extLst>
          </p:cNvPr>
          <p:cNvSpPr/>
          <p:nvPr/>
        </p:nvSpPr>
        <p:spPr>
          <a:xfrm>
            <a:off x="350182" y="169564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Do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CDCD333E-778A-4919-91B0-A6C4606961E4}"/>
              </a:ext>
            </a:extLst>
          </p:cNvPr>
          <p:cNvSpPr/>
          <p:nvPr/>
        </p:nvSpPr>
        <p:spPr>
          <a:xfrm>
            <a:off x="2692400" y="100208"/>
            <a:ext cx="5714652" cy="577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Expanding Double Brackets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63DB76-0036-4C77-8E86-81749996DB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3712"/>
          <a:stretch/>
        </p:blipFill>
        <p:spPr>
          <a:xfrm>
            <a:off x="108087" y="1511374"/>
            <a:ext cx="3146469" cy="33278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41B542-7871-4DF4-A580-24519B96F74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4728" y="837981"/>
            <a:ext cx="6396499" cy="5127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25277B-FA17-417E-849D-1AC4F7FA07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856"/>
          <a:stretch/>
        </p:blipFill>
        <p:spPr>
          <a:xfrm>
            <a:off x="4178959" y="1580732"/>
            <a:ext cx="3124205" cy="317688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0749226-B5A0-433A-9563-9A23328814A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07052" y="1873494"/>
            <a:ext cx="2941630" cy="271626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Ink 12">
                <a:extLst>
                  <a:ext uri="{FF2B5EF4-FFF2-40B4-BE49-F238E27FC236}">
                    <a16:creationId xmlns:a16="http://schemas.microsoft.com/office/drawing/2014/main" id="{ADCDA79E-1BF6-0849-BBEB-3B5BF44F2E1C}"/>
                  </a:ext>
                </a:extLst>
              </p14:cNvPr>
              <p14:cNvContentPartPr/>
              <p14:nvPr/>
            </p14:nvContentPartPr>
            <p14:xfrm>
              <a:off x="1071999" y="2456892"/>
              <a:ext cx="777960" cy="275040"/>
            </p14:xfrm>
          </p:contentPart>
        </mc:Choice>
        <mc:Fallback xmlns="">
          <p:pic>
            <p:nvPicPr>
              <p:cNvPr id="12" name="Ink 12">
                <a:extLst>
                  <a:ext uri="{FF2B5EF4-FFF2-40B4-BE49-F238E27FC236}">
                    <a16:creationId xmlns:a16="http://schemas.microsoft.com/office/drawing/2014/main" id="{ADCDA79E-1BF6-0849-BBEB-3B5BF44F2E1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62995" y="2447892"/>
                <a:ext cx="795608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5" name="Ink 15">
                <a:extLst>
                  <a:ext uri="{FF2B5EF4-FFF2-40B4-BE49-F238E27FC236}">
                    <a16:creationId xmlns:a16="http://schemas.microsoft.com/office/drawing/2014/main" id="{C1F4A2E7-BA5F-084D-A41A-EC749E77367F}"/>
                  </a:ext>
                </a:extLst>
              </p14:cNvPr>
              <p14:cNvContentPartPr/>
              <p14:nvPr/>
            </p14:nvContentPartPr>
            <p14:xfrm>
              <a:off x="1874079" y="2463012"/>
              <a:ext cx="280800" cy="219240"/>
            </p14:xfrm>
          </p:contentPart>
        </mc:Choice>
        <mc:Fallback xmlns="">
          <p:pic>
            <p:nvPicPr>
              <p:cNvPr id="15" name="Ink 15">
                <a:extLst>
                  <a:ext uri="{FF2B5EF4-FFF2-40B4-BE49-F238E27FC236}">
                    <a16:creationId xmlns:a16="http://schemas.microsoft.com/office/drawing/2014/main" id="{C1F4A2E7-BA5F-084D-A41A-EC749E77367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65091" y="2453997"/>
                <a:ext cx="298417" cy="2369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9" name="Ink 19">
                <a:extLst>
                  <a:ext uri="{FF2B5EF4-FFF2-40B4-BE49-F238E27FC236}">
                    <a16:creationId xmlns:a16="http://schemas.microsoft.com/office/drawing/2014/main" id="{6235EF1E-00D3-8A45-AFA1-129651E6FD94}"/>
                  </a:ext>
                </a:extLst>
              </p14:cNvPr>
              <p14:cNvContentPartPr/>
              <p14:nvPr/>
            </p14:nvContentPartPr>
            <p14:xfrm>
              <a:off x="2094399" y="2406492"/>
              <a:ext cx="924120" cy="321120"/>
            </p14:xfrm>
          </p:contentPart>
        </mc:Choice>
        <mc:Fallback xmlns="">
          <p:pic>
            <p:nvPicPr>
              <p:cNvPr id="19" name="Ink 19">
                <a:extLst>
                  <a:ext uri="{FF2B5EF4-FFF2-40B4-BE49-F238E27FC236}">
                    <a16:creationId xmlns:a16="http://schemas.microsoft.com/office/drawing/2014/main" id="{6235EF1E-00D3-8A45-AFA1-129651E6FD9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085395" y="2397492"/>
                <a:ext cx="941767" cy="33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5" name="Ink 25">
                <a:extLst>
                  <a:ext uri="{FF2B5EF4-FFF2-40B4-BE49-F238E27FC236}">
                    <a16:creationId xmlns:a16="http://schemas.microsoft.com/office/drawing/2014/main" id="{000B80E0-089F-DA44-9168-75384F861C7F}"/>
                  </a:ext>
                </a:extLst>
              </p14:cNvPr>
              <p14:cNvContentPartPr/>
              <p14:nvPr/>
            </p14:nvContentPartPr>
            <p14:xfrm>
              <a:off x="946277" y="3524687"/>
              <a:ext cx="552960" cy="315720"/>
            </p14:xfrm>
          </p:contentPart>
        </mc:Choice>
        <mc:Fallback xmlns="">
          <p:pic>
            <p:nvPicPr>
              <p:cNvPr id="25" name="Ink 25">
                <a:extLst>
                  <a:ext uri="{FF2B5EF4-FFF2-40B4-BE49-F238E27FC236}">
                    <a16:creationId xmlns:a16="http://schemas.microsoft.com/office/drawing/2014/main" id="{000B80E0-089F-DA44-9168-75384F861C7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37277" y="3515697"/>
                <a:ext cx="570600" cy="3333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9" name="Ink 29">
                <a:extLst>
                  <a:ext uri="{FF2B5EF4-FFF2-40B4-BE49-F238E27FC236}">
                    <a16:creationId xmlns:a16="http://schemas.microsoft.com/office/drawing/2014/main" id="{5BA8B74D-0A60-344B-935A-1EE782C7EB63}"/>
                  </a:ext>
                </a:extLst>
              </p14:cNvPr>
              <p14:cNvContentPartPr/>
              <p14:nvPr/>
            </p14:nvContentPartPr>
            <p14:xfrm>
              <a:off x="1579517" y="3480407"/>
              <a:ext cx="670320" cy="315720"/>
            </p14:xfrm>
          </p:contentPart>
        </mc:Choice>
        <mc:Fallback xmlns="">
          <p:pic>
            <p:nvPicPr>
              <p:cNvPr id="29" name="Ink 29">
                <a:extLst>
                  <a:ext uri="{FF2B5EF4-FFF2-40B4-BE49-F238E27FC236}">
                    <a16:creationId xmlns:a16="http://schemas.microsoft.com/office/drawing/2014/main" id="{5BA8B74D-0A60-344B-935A-1EE782C7EB6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570512" y="3471397"/>
                <a:ext cx="687969" cy="3333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AD4CDB26-2339-A941-8D17-55428C8A8D69}"/>
                  </a:ext>
                </a:extLst>
              </p14:cNvPr>
              <p14:cNvContentPartPr/>
              <p14:nvPr/>
            </p14:nvContentPartPr>
            <p14:xfrm>
              <a:off x="2340557" y="3510647"/>
              <a:ext cx="372240" cy="18972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AD4CDB26-2339-A941-8D17-55428C8A8D69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331557" y="3501664"/>
                <a:ext cx="389880" cy="2073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4" name="Ink 34">
                <a:extLst>
                  <a:ext uri="{FF2B5EF4-FFF2-40B4-BE49-F238E27FC236}">
                    <a16:creationId xmlns:a16="http://schemas.microsoft.com/office/drawing/2014/main" id="{721F5504-4E80-EC4F-82AF-DF4E1F95E96C}"/>
                  </a:ext>
                </a:extLst>
              </p14:cNvPr>
              <p14:cNvContentPartPr/>
              <p14:nvPr/>
            </p14:nvContentPartPr>
            <p14:xfrm>
              <a:off x="1118717" y="4539887"/>
              <a:ext cx="715680" cy="232200"/>
            </p14:xfrm>
          </p:contentPart>
        </mc:Choice>
        <mc:Fallback xmlns="">
          <p:pic>
            <p:nvPicPr>
              <p:cNvPr id="34" name="Ink 34">
                <a:extLst>
                  <a:ext uri="{FF2B5EF4-FFF2-40B4-BE49-F238E27FC236}">
                    <a16:creationId xmlns:a16="http://schemas.microsoft.com/office/drawing/2014/main" id="{721F5504-4E80-EC4F-82AF-DF4E1F95E96C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109717" y="4530887"/>
                <a:ext cx="733320" cy="24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7" name="Ink 37">
                <a:extLst>
                  <a:ext uri="{FF2B5EF4-FFF2-40B4-BE49-F238E27FC236}">
                    <a16:creationId xmlns:a16="http://schemas.microsoft.com/office/drawing/2014/main" id="{72AD8E20-C06A-4C4E-A264-67078CE9F70C}"/>
                  </a:ext>
                </a:extLst>
              </p14:cNvPr>
              <p14:cNvContentPartPr/>
              <p14:nvPr/>
            </p14:nvContentPartPr>
            <p14:xfrm>
              <a:off x="1733597" y="4503167"/>
              <a:ext cx="515160" cy="233640"/>
            </p14:xfrm>
          </p:contentPart>
        </mc:Choice>
        <mc:Fallback xmlns="">
          <p:pic>
            <p:nvPicPr>
              <p:cNvPr id="37" name="Ink 37">
                <a:extLst>
                  <a:ext uri="{FF2B5EF4-FFF2-40B4-BE49-F238E27FC236}">
                    <a16:creationId xmlns:a16="http://schemas.microsoft.com/office/drawing/2014/main" id="{72AD8E20-C06A-4C4E-A264-67078CE9F70C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724603" y="4494167"/>
                <a:ext cx="532788" cy="25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4" name="Ink 44">
                <a:extLst>
                  <a:ext uri="{FF2B5EF4-FFF2-40B4-BE49-F238E27FC236}">
                    <a16:creationId xmlns:a16="http://schemas.microsoft.com/office/drawing/2014/main" id="{B2EE8DEE-4CB6-EB4B-8D30-E34AE3704132}"/>
                  </a:ext>
                </a:extLst>
              </p14:cNvPr>
              <p14:cNvContentPartPr/>
              <p14:nvPr/>
            </p14:nvContentPartPr>
            <p14:xfrm>
              <a:off x="2359997" y="4414247"/>
              <a:ext cx="887040" cy="333720"/>
            </p14:xfrm>
          </p:contentPart>
        </mc:Choice>
        <mc:Fallback xmlns="">
          <p:pic>
            <p:nvPicPr>
              <p:cNvPr id="44" name="Ink 44">
                <a:extLst>
                  <a:ext uri="{FF2B5EF4-FFF2-40B4-BE49-F238E27FC236}">
                    <a16:creationId xmlns:a16="http://schemas.microsoft.com/office/drawing/2014/main" id="{B2EE8DEE-4CB6-EB4B-8D30-E34AE3704132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351001" y="4405247"/>
                <a:ext cx="904673" cy="35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90DF1AE4-38B4-A346-8220-214709280579}"/>
                  </a:ext>
                </a:extLst>
              </p14:cNvPr>
              <p14:cNvContentPartPr/>
              <p14:nvPr/>
            </p14:nvContentPartPr>
            <p14:xfrm>
              <a:off x="3260357" y="4522967"/>
              <a:ext cx="299520" cy="8748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90DF1AE4-38B4-A346-8220-214709280579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251357" y="4513930"/>
                <a:ext cx="317160" cy="1051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49" name="Ink 49">
                <a:extLst>
                  <a:ext uri="{FF2B5EF4-FFF2-40B4-BE49-F238E27FC236}">
                    <a16:creationId xmlns:a16="http://schemas.microsoft.com/office/drawing/2014/main" id="{E324A398-5573-9849-B1BB-C78809346E52}"/>
                  </a:ext>
                </a:extLst>
              </p14:cNvPr>
              <p14:cNvContentPartPr/>
              <p14:nvPr/>
            </p14:nvContentPartPr>
            <p14:xfrm>
              <a:off x="5351978" y="2441859"/>
              <a:ext cx="835560" cy="210600"/>
            </p14:xfrm>
          </p:contentPart>
        </mc:Choice>
        <mc:Fallback xmlns="">
          <p:pic>
            <p:nvPicPr>
              <p:cNvPr id="49" name="Ink 49">
                <a:extLst>
                  <a:ext uri="{FF2B5EF4-FFF2-40B4-BE49-F238E27FC236}">
                    <a16:creationId xmlns:a16="http://schemas.microsoft.com/office/drawing/2014/main" id="{E324A398-5573-9849-B1BB-C78809346E52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342974" y="2432859"/>
                <a:ext cx="853208" cy="22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53" name="Ink 53">
                <a:extLst>
                  <a:ext uri="{FF2B5EF4-FFF2-40B4-BE49-F238E27FC236}">
                    <a16:creationId xmlns:a16="http://schemas.microsoft.com/office/drawing/2014/main" id="{A1FBA673-E2DD-DB42-81AA-AB58C98A65E4}"/>
                  </a:ext>
                </a:extLst>
              </p14:cNvPr>
              <p14:cNvContentPartPr/>
              <p14:nvPr/>
            </p14:nvContentPartPr>
            <p14:xfrm>
              <a:off x="6322538" y="2442939"/>
              <a:ext cx="500760" cy="200880"/>
            </p14:xfrm>
          </p:contentPart>
        </mc:Choice>
        <mc:Fallback xmlns="">
          <p:pic>
            <p:nvPicPr>
              <p:cNvPr id="53" name="Ink 53">
                <a:extLst>
                  <a:ext uri="{FF2B5EF4-FFF2-40B4-BE49-F238E27FC236}">
                    <a16:creationId xmlns:a16="http://schemas.microsoft.com/office/drawing/2014/main" id="{A1FBA673-E2DD-DB42-81AA-AB58C98A65E4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313538" y="2433939"/>
                <a:ext cx="518400" cy="2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55" name="Ink 55">
                <a:extLst>
                  <a:ext uri="{FF2B5EF4-FFF2-40B4-BE49-F238E27FC236}">
                    <a16:creationId xmlns:a16="http://schemas.microsoft.com/office/drawing/2014/main" id="{082384FA-176A-4740-9B95-5533653D9F63}"/>
                  </a:ext>
                </a:extLst>
              </p14:cNvPr>
              <p14:cNvContentPartPr/>
              <p14:nvPr/>
            </p14:nvContentPartPr>
            <p14:xfrm>
              <a:off x="6959018" y="2436459"/>
              <a:ext cx="281880" cy="199080"/>
            </p14:xfrm>
          </p:contentPart>
        </mc:Choice>
        <mc:Fallback xmlns="">
          <p:pic>
            <p:nvPicPr>
              <p:cNvPr id="55" name="Ink 55">
                <a:extLst>
                  <a:ext uri="{FF2B5EF4-FFF2-40B4-BE49-F238E27FC236}">
                    <a16:creationId xmlns:a16="http://schemas.microsoft.com/office/drawing/2014/main" id="{082384FA-176A-4740-9B95-5533653D9F63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950018" y="2427459"/>
                <a:ext cx="29952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59" name="Ink 59">
                <a:extLst>
                  <a:ext uri="{FF2B5EF4-FFF2-40B4-BE49-F238E27FC236}">
                    <a16:creationId xmlns:a16="http://schemas.microsoft.com/office/drawing/2014/main" id="{7B28A013-03A2-8540-A862-6DADE1E212AB}"/>
                  </a:ext>
                </a:extLst>
              </p14:cNvPr>
              <p14:cNvContentPartPr/>
              <p14:nvPr/>
            </p14:nvContentPartPr>
            <p14:xfrm>
              <a:off x="5368898" y="3537699"/>
              <a:ext cx="288000" cy="165600"/>
            </p14:xfrm>
          </p:contentPart>
        </mc:Choice>
        <mc:Fallback xmlns="">
          <p:pic>
            <p:nvPicPr>
              <p:cNvPr id="59" name="Ink 59">
                <a:extLst>
                  <a:ext uri="{FF2B5EF4-FFF2-40B4-BE49-F238E27FC236}">
                    <a16:creationId xmlns:a16="http://schemas.microsoft.com/office/drawing/2014/main" id="{7B28A013-03A2-8540-A862-6DADE1E212AB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359909" y="3528719"/>
                <a:ext cx="305618" cy="1832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66" name="Ink 66">
                <a:extLst>
                  <a:ext uri="{FF2B5EF4-FFF2-40B4-BE49-F238E27FC236}">
                    <a16:creationId xmlns:a16="http://schemas.microsoft.com/office/drawing/2014/main" id="{4A49235C-2890-F146-944E-23A66BAA66B4}"/>
                  </a:ext>
                </a:extLst>
              </p14:cNvPr>
              <p14:cNvContentPartPr/>
              <p14:nvPr/>
            </p14:nvContentPartPr>
            <p14:xfrm>
              <a:off x="5729978" y="3468939"/>
              <a:ext cx="878040" cy="222120"/>
            </p14:xfrm>
          </p:contentPart>
        </mc:Choice>
        <mc:Fallback xmlns="">
          <p:pic>
            <p:nvPicPr>
              <p:cNvPr id="66" name="Ink 66">
                <a:extLst>
                  <a:ext uri="{FF2B5EF4-FFF2-40B4-BE49-F238E27FC236}">
                    <a16:creationId xmlns:a16="http://schemas.microsoft.com/office/drawing/2014/main" id="{4A49235C-2890-F146-944E-23A66BAA66B4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720978" y="3459939"/>
                <a:ext cx="895680" cy="23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431C24F2-0137-3749-A858-F8F2A7C84110}"/>
                  </a:ext>
                </a:extLst>
              </p14:cNvPr>
              <p14:cNvContentPartPr/>
              <p14:nvPr/>
            </p14:nvContentPartPr>
            <p14:xfrm>
              <a:off x="6637538" y="3540939"/>
              <a:ext cx="82440" cy="96840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431C24F2-0137-3749-A858-F8F2A7C84110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628538" y="3531939"/>
                <a:ext cx="100080" cy="11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D50F32C7-DF7D-F94D-A854-0DAAD817802F}"/>
                  </a:ext>
                </a:extLst>
              </p14:cNvPr>
              <p14:cNvContentPartPr/>
              <p14:nvPr/>
            </p14:nvContentPartPr>
            <p14:xfrm>
              <a:off x="6846338" y="3474699"/>
              <a:ext cx="394560" cy="166680"/>
            </p14:xfrm>
          </p:contentPart>
        </mc:Choice>
        <mc:Fallback xmlns=""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D50F32C7-DF7D-F94D-A854-0DAAD817802F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837338" y="3465699"/>
                <a:ext cx="41220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75" name="Ink 75">
                <a:extLst>
                  <a:ext uri="{FF2B5EF4-FFF2-40B4-BE49-F238E27FC236}">
                    <a16:creationId xmlns:a16="http://schemas.microsoft.com/office/drawing/2014/main" id="{7B1C48E0-51E2-5D4A-A724-20BF40969EDE}"/>
                  </a:ext>
                </a:extLst>
              </p14:cNvPr>
              <p14:cNvContentPartPr/>
              <p14:nvPr/>
            </p14:nvContentPartPr>
            <p14:xfrm>
              <a:off x="5328328" y="4529426"/>
              <a:ext cx="761400" cy="234360"/>
            </p14:xfrm>
          </p:contentPart>
        </mc:Choice>
        <mc:Fallback xmlns="">
          <p:pic>
            <p:nvPicPr>
              <p:cNvPr id="75" name="Ink 75">
                <a:extLst>
                  <a:ext uri="{FF2B5EF4-FFF2-40B4-BE49-F238E27FC236}">
                    <a16:creationId xmlns:a16="http://schemas.microsoft.com/office/drawing/2014/main" id="{7B1C48E0-51E2-5D4A-A724-20BF40969EDE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5319328" y="4520440"/>
                <a:ext cx="779040" cy="2519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79" name="Ink 79">
                <a:extLst>
                  <a:ext uri="{FF2B5EF4-FFF2-40B4-BE49-F238E27FC236}">
                    <a16:creationId xmlns:a16="http://schemas.microsoft.com/office/drawing/2014/main" id="{390BFDA5-6390-3244-A9B2-A9C3B618E7D0}"/>
                  </a:ext>
                </a:extLst>
              </p14:cNvPr>
              <p14:cNvContentPartPr/>
              <p14:nvPr/>
            </p14:nvContentPartPr>
            <p14:xfrm>
              <a:off x="6151288" y="4518986"/>
              <a:ext cx="631080" cy="161640"/>
            </p14:xfrm>
          </p:contentPart>
        </mc:Choice>
        <mc:Fallback xmlns="">
          <p:pic>
            <p:nvPicPr>
              <p:cNvPr id="79" name="Ink 79">
                <a:extLst>
                  <a:ext uri="{FF2B5EF4-FFF2-40B4-BE49-F238E27FC236}">
                    <a16:creationId xmlns:a16="http://schemas.microsoft.com/office/drawing/2014/main" id="{390BFDA5-6390-3244-A9B2-A9C3B618E7D0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6142283" y="4509986"/>
                <a:ext cx="648730" cy="17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82" name="Ink 82">
                <a:extLst>
                  <a:ext uri="{FF2B5EF4-FFF2-40B4-BE49-F238E27FC236}">
                    <a16:creationId xmlns:a16="http://schemas.microsoft.com/office/drawing/2014/main" id="{A4CD4F49-F723-FE41-8FDC-A22735F5B293}"/>
                  </a:ext>
                </a:extLst>
              </p14:cNvPr>
              <p14:cNvContentPartPr/>
              <p14:nvPr/>
            </p14:nvContentPartPr>
            <p14:xfrm>
              <a:off x="6852208" y="4500266"/>
              <a:ext cx="326520" cy="174240"/>
            </p14:xfrm>
          </p:contentPart>
        </mc:Choice>
        <mc:Fallback xmlns="">
          <p:pic>
            <p:nvPicPr>
              <p:cNvPr id="82" name="Ink 82">
                <a:extLst>
                  <a:ext uri="{FF2B5EF4-FFF2-40B4-BE49-F238E27FC236}">
                    <a16:creationId xmlns:a16="http://schemas.microsoft.com/office/drawing/2014/main" id="{A4CD4F49-F723-FE41-8FDC-A22735F5B293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6843208" y="4491266"/>
                <a:ext cx="344160" cy="19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C707D734-A9D1-DF40-95FE-172CE71F802F}"/>
                  </a:ext>
                </a:extLst>
              </p14:cNvPr>
              <p14:cNvContentPartPr/>
              <p14:nvPr/>
            </p14:nvContentPartPr>
            <p14:xfrm>
              <a:off x="7274488" y="4526546"/>
              <a:ext cx="381600" cy="11268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C707D734-A9D1-DF40-95FE-172CE71F802F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7265488" y="4517546"/>
                <a:ext cx="399240" cy="13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88" name="Ink 88">
                <a:extLst>
                  <a:ext uri="{FF2B5EF4-FFF2-40B4-BE49-F238E27FC236}">
                    <a16:creationId xmlns:a16="http://schemas.microsoft.com/office/drawing/2014/main" id="{341A7BEC-0618-CF4E-A6D8-E88D9E1B6404}"/>
                  </a:ext>
                </a:extLst>
              </p14:cNvPr>
              <p14:cNvContentPartPr/>
              <p14:nvPr/>
            </p14:nvContentPartPr>
            <p14:xfrm>
              <a:off x="9296861" y="2466481"/>
              <a:ext cx="453240" cy="265680"/>
            </p14:xfrm>
          </p:contentPart>
        </mc:Choice>
        <mc:Fallback xmlns="">
          <p:pic>
            <p:nvPicPr>
              <p:cNvPr id="88" name="Ink 88">
                <a:extLst>
                  <a:ext uri="{FF2B5EF4-FFF2-40B4-BE49-F238E27FC236}">
                    <a16:creationId xmlns:a16="http://schemas.microsoft.com/office/drawing/2014/main" id="{341A7BEC-0618-CF4E-A6D8-E88D9E1B6404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9287854" y="2457493"/>
                <a:ext cx="470894" cy="2832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99" name="Ink 100">
                <a:extLst>
                  <a:ext uri="{FF2B5EF4-FFF2-40B4-BE49-F238E27FC236}">
                    <a16:creationId xmlns:a16="http://schemas.microsoft.com/office/drawing/2014/main" id="{89AB0EC9-8CC2-D042-A26A-1915780C24C2}"/>
                  </a:ext>
                </a:extLst>
              </p14:cNvPr>
              <p14:cNvContentPartPr/>
              <p14:nvPr/>
            </p14:nvContentPartPr>
            <p14:xfrm>
              <a:off x="10401341" y="2548921"/>
              <a:ext cx="134280" cy="160560"/>
            </p14:xfrm>
          </p:contentPart>
        </mc:Choice>
        <mc:Fallback xmlns="">
          <p:pic>
            <p:nvPicPr>
              <p:cNvPr id="99" name="Ink 100">
                <a:extLst>
                  <a:ext uri="{FF2B5EF4-FFF2-40B4-BE49-F238E27FC236}">
                    <a16:creationId xmlns:a16="http://schemas.microsoft.com/office/drawing/2014/main" id="{89AB0EC9-8CC2-D042-A26A-1915780C24C2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10392341" y="2539921"/>
                <a:ext cx="15192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100" name="Ink 100">
                <a:extLst>
                  <a:ext uri="{FF2B5EF4-FFF2-40B4-BE49-F238E27FC236}">
                    <a16:creationId xmlns:a16="http://schemas.microsoft.com/office/drawing/2014/main" id="{9362AEEC-E424-0C42-A84D-4AA7E28CAE2B}"/>
                  </a:ext>
                </a:extLst>
              </p14:cNvPr>
              <p14:cNvContentPartPr/>
              <p14:nvPr/>
            </p14:nvContentPartPr>
            <p14:xfrm>
              <a:off x="9893381" y="2470441"/>
              <a:ext cx="347040" cy="245880"/>
            </p14:xfrm>
          </p:contentPart>
        </mc:Choice>
        <mc:Fallback xmlns="">
          <p:pic>
            <p:nvPicPr>
              <p:cNvPr id="100" name="Ink 100">
                <a:extLst>
                  <a:ext uri="{FF2B5EF4-FFF2-40B4-BE49-F238E27FC236}">
                    <a16:creationId xmlns:a16="http://schemas.microsoft.com/office/drawing/2014/main" id="{9362AEEC-E424-0C42-A84D-4AA7E28CAE2B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9884381" y="2461441"/>
                <a:ext cx="364680" cy="2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103" name="Ink 103">
                <a:extLst>
                  <a:ext uri="{FF2B5EF4-FFF2-40B4-BE49-F238E27FC236}">
                    <a16:creationId xmlns:a16="http://schemas.microsoft.com/office/drawing/2014/main" id="{FEE81D1A-BF84-8C4E-995D-E8F814F4F317}"/>
                  </a:ext>
                </a:extLst>
              </p14:cNvPr>
              <p14:cNvContentPartPr/>
              <p14:nvPr/>
            </p14:nvContentPartPr>
            <p14:xfrm>
              <a:off x="10704101" y="2489161"/>
              <a:ext cx="205200" cy="196920"/>
            </p14:xfrm>
          </p:contentPart>
        </mc:Choice>
        <mc:Fallback xmlns="">
          <p:pic>
            <p:nvPicPr>
              <p:cNvPr id="103" name="Ink 103">
                <a:extLst>
                  <a:ext uri="{FF2B5EF4-FFF2-40B4-BE49-F238E27FC236}">
                    <a16:creationId xmlns:a16="http://schemas.microsoft.com/office/drawing/2014/main" id="{FEE81D1A-BF84-8C4E-995D-E8F814F4F317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10695085" y="2480161"/>
                <a:ext cx="222871" cy="21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106" name="Ink 106">
                <a:extLst>
                  <a:ext uri="{FF2B5EF4-FFF2-40B4-BE49-F238E27FC236}">
                    <a16:creationId xmlns:a16="http://schemas.microsoft.com/office/drawing/2014/main" id="{88AD5BC3-E878-4048-81AE-03951C79CA09}"/>
                  </a:ext>
                </a:extLst>
              </p14:cNvPr>
              <p14:cNvContentPartPr/>
              <p14:nvPr/>
            </p14:nvContentPartPr>
            <p14:xfrm>
              <a:off x="9619421" y="3451081"/>
              <a:ext cx="468360" cy="274320"/>
            </p14:xfrm>
          </p:contentPart>
        </mc:Choice>
        <mc:Fallback xmlns="">
          <p:pic>
            <p:nvPicPr>
              <p:cNvPr id="106" name="Ink 106">
                <a:extLst>
                  <a:ext uri="{FF2B5EF4-FFF2-40B4-BE49-F238E27FC236}">
                    <a16:creationId xmlns:a16="http://schemas.microsoft.com/office/drawing/2014/main" id="{88AD5BC3-E878-4048-81AE-03951C79CA09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9610414" y="3442081"/>
                <a:ext cx="486014" cy="29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2229C3D6-7264-D543-BF53-633F7708A364}"/>
                  </a:ext>
                </a:extLst>
              </p14:cNvPr>
              <p14:cNvContentPartPr/>
              <p14:nvPr/>
            </p14:nvContentPartPr>
            <p14:xfrm>
              <a:off x="10024781" y="3533521"/>
              <a:ext cx="540000" cy="183240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2229C3D6-7264-D543-BF53-633F7708A364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10015781" y="3524503"/>
                <a:ext cx="557640" cy="2009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7EE14197-988D-9245-9A1D-E1E520DA92FB}"/>
                  </a:ext>
                </a:extLst>
              </p14:cNvPr>
              <p14:cNvContentPartPr/>
              <p14:nvPr/>
            </p14:nvContentPartPr>
            <p14:xfrm>
              <a:off x="10698341" y="3526321"/>
              <a:ext cx="343440" cy="170640"/>
            </p14:xfrm>
          </p:contentPart>
        </mc:Choice>
        <mc:Fallback xmlns=""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7EE14197-988D-9245-9A1D-E1E520DA92FB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10689341" y="3517340"/>
                <a:ext cx="361080" cy="1882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113" name="Ink 113">
                <a:extLst>
                  <a:ext uri="{FF2B5EF4-FFF2-40B4-BE49-F238E27FC236}">
                    <a16:creationId xmlns:a16="http://schemas.microsoft.com/office/drawing/2014/main" id="{1BE3A567-767E-4448-8140-5D15A3236C26}"/>
                  </a:ext>
                </a:extLst>
              </p14:cNvPr>
              <p14:cNvContentPartPr/>
              <p14:nvPr/>
            </p14:nvContentPartPr>
            <p14:xfrm>
              <a:off x="9491981" y="4514521"/>
              <a:ext cx="505440" cy="262800"/>
            </p14:xfrm>
          </p:contentPart>
        </mc:Choice>
        <mc:Fallback xmlns="">
          <p:pic>
            <p:nvPicPr>
              <p:cNvPr id="113" name="Ink 113">
                <a:extLst>
                  <a:ext uri="{FF2B5EF4-FFF2-40B4-BE49-F238E27FC236}">
                    <a16:creationId xmlns:a16="http://schemas.microsoft.com/office/drawing/2014/main" id="{1BE3A567-767E-4448-8140-5D15A3236C26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9482987" y="4505521"/>
                <a:ext cx="523067" cy="28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118" name="Ink 118">
                <a:extLst>
                  <a:ext uri="{FF2B5EF4-FFF2-40B4-BE49-F238E27FC236}">
                    <a16:creationId xmlns:a16="http://schemas.microsoft.com/office/drawing/2014/main" id="{2E06623E-36B1-F647-A53E-2BEC846B07D5}"/>
                  </a:ext>
                </a:extLst>
              </p14:cNvPr>
              <p14:cNvContentPartPr/>
              <p14:nvPr/>
            </p14:nvContentPartPr>
            <p14:xfrm>
              <a:off x="10130981" y="4558441"/>
              <a:ext cx="425160" cy="182520"/>
            </p14:xfrm>
          </p:contentPart>
        </mc:Choice>
        <mc:Fallback xmlns="">
          <p:pic>
            <p:nvPicPr>
              <p:cNvPr id="118" name="Ink 118">
                <a:extLst>
                  <a:ext uri="{FF2B5EF4-FFF2-40B4-BE49-F238E27FC236}">
                    <a16:creationId xmlns:a16="http://schemas.microsoft.com/office/drawing/2014/main" id="{2E06623E-36B1-F647-A53E-2BEC846B07D5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10121981" y="4549423"/>
                <a:ext cx="442800" cy="2001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86E72549-251F-424F-BADC-E73C4A59A919}"/>
                  </a:ext>
                </a:extLst>
              </p14:cNvPr>
              <p14:cNvContentPartPr/>
              <p14:nvPr/>
            </p14:nvContentPartPr>
            <p14:xfrm>
              <a:off x="10656581" y="4545841"/>
              <a:ext cx="270360" cy="150120"/>
            </p14:xfrm>
          </p:contentPart>
        </mc:Choice>
        <mc:Fallback xmlns=""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86E72549-251F-424F-BADC-E73C4A59A919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10647581" y="4536841"/>
                <a:ext cx="288000" cy="16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7253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8012042-97BC-6B40-BFAB-36D46FC1617B}"/>
              </a:ext>
            </a:extLst>
          </p:cNvPr>
          <p:cNvSpPr/>
          <p:nvPr/>
        </p:nvSpPr>
        <p:spPr>
          <a:xfrm>
            <a:off x="350182" y="169564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Do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CDCD333E-778A-4919-91B0-A6C4606961E4}"/>
              </a:ext>
            </a:extLst>
          </p:cNvPr>
          <p:cNvSpPr/>
          <p:nvPr/>
        </p:nvSpPr>
        <p:spPr>
          <a:xfrm>
            <a:off x="2692400" y="100208"/>
            <a:ext cx="5714652" cy="577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Expanding Triple Brackets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41B542-7871-4DF4-A580-24519B96F74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4728" y="837981"/>
            <a:ext cx="6396499" cy="5127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BEC5F2-78F1-4193-B8EC-7028D5CAA837}"/>
                  </a:ext>
                </a:extLst>
              </p:cNvPr>
              <p:cNvSpPr txBox="1"/>
              <p:nvPr/>
            </p:nvSpPr>
            <p:spPr>
              <a:xfrm>
                <a:off x="887455" y="1944209"/>
                <a:ext cx="40113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+2)(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+5)=</m:t>
                      </m:r>
                    </m:oMath>
                  </m:oMathPara>
                </a14:m>
                <a:endParaRPr lang="en-GB" sz="280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BEC5F2-78F1-4193-B8EC-7028D5CAA8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455" y="1944209"/>
                <a:ext cx="401135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1281749-ED1C-46BA-B9FB-4AB4203D48C4}"/>
                  </a:ext>
                </a:extLst>
              </p14:cNvPr>
              <p14:cNvContentPartPr/>
              <p14:nvPr/>
            </p14:nvContentPartPr>
            <p14:xfrm>
              <a:off x="4245480" y="3274920"/>
              <a:ext cx="5193360" cy="1251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1281749-ED1C-46BA-B9FB-4AB4203D48C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36120" y="3265560"/>
                <a:ext cx="5212080" cy="127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11727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8012042-97BC-6B40-BFAB-36D46FC1617B}"/>
              </a:ext>
            </a:extLst>
          </p:cNvPr>
          <p:cNvSpPr/>
          <p:nvPr/>
        </p:nvSpPr>
        <p:spPr>
          <a:xfrm>
            <a:off x="350182" y="169564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Do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CDCD333E-778A-4919-91B0-A6C4606961E4}"/>
              </a:ext>
            </a:extLst>
          </p:cNvPr>
          <p:cNvSpPr/>
          <p:nvPr/>
        </p:nvSpPr>
        <p:spPr>
          <a:xfrm>
            <a:off x="2692400" y="100208"/>
            <a:ext cx="5714652" cy="577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Expanding Triple Brackets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41B542-7871-4DF4-A580-24519B96F74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4728" y="837981"/>
            <a:ext cx="6396499" cy="5127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21A8695-0093-478A-8B88-ADB4D4409AF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4384" y="1350726"/>
            <a:ext cx="10983231" cy="157274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342231F-88DC-4F6D-BBFB-B1068E9A1D15}"/>
                  </a:ext>
                </a:extLst>
              </p14:cNvPr>
              <p14:cNvContentPartPr/>
              <p14:nvPr/>
            </p14:nvContentPartPr>
            <p14:xfrm>
              <a:off x="4339080" y="2223000"/>
              <a:ext cx="704520" cy="554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342231F-88DC-4F6D-BBFB-B1068E9A1D1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29720" y="2213640"/>
                <a:ext cx="723240" cy="57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0687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8012042-97BC-6B40-BFAB-36D46FC1617B}"/>
              </a:ext>
            </a:extLst>
          </p:cNvPr>
          <p:cNvSpPr/>
          <p:nvPr/>
        </p:nvSpPr>
        <p:spPr>
          <a:xfrm>
            <a:off x="350182" y="169564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Do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CDCD333E-778A-4919-91B0-A6C4606961E4}"/>
              </a:ext>
            </a:extLst>
          </p:cNvPr>
          <p:cNvSpPr/>
          <p:nvPr/>
        </p:nvSpPr>
        <p:spPr>
          <a:xfrm>
            <a:off x="2692400" y="100208"/>
            <a:ext cx="5714652" cy="577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Expanding Triple Brackets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41B542-7871-4DF4-A580-24519B96F74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4728" y="837981"/>
            <a:ext cx="6396499" cy="5127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21A8695-0093-478A-8B88-ADB4D4409AF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4384" y="1350726"/>
            <a:ext cx="10983231" cy="157274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5A93781-D923-457C-9EF3-A7D21F914B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858" y="3275071"/>
            <a:ext cx="3399083" cy="321367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34C3C1F-9965-4F61-ABBF-BEB3E29D4563}"/>
                  </a:ext>
                </a:extLst>
              </p14:cNvPr>
              <p14:cNvContentPartPr/>
              <p14:nvPr/>
            </p14:nvContentPartPr>
            <p14:xfrm>
              <a:off x="957600" y="5254560"/>
              <a:ext cx="3099240" cy="734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34C3C1F-9965-4F61-ABBF-BEB3E29D456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48240" y="5245200"/>
                <a:ext cx="3117960" cy="75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8687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8012042-97BC-6B40-BFAB-36D46FC1617B}"/>
              </a:ext>
            </a:extLst>
          </p:cNvPr>
          <p:cNvSpPr/>
          <p:nvPr/>
        </p:nvSpPr>
        <p:spPr>
          <a:xfrm>
            <a:off x="350182" y="169564"/>
            <a:ext cx="1074546" cy="4384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Do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CDCD333E-778A-4919-91B0-A6C4606961E4}"/>
              </a:ext>
            </a:extLst>
          </p:cNvPr>
          <p:cNvSpPr/>
          <p:nvPr/>
        </p:nvSpPr>
        <p:spPr>
          <a:xfrm>
            <a:off x="2692400" y="100208"/>
            <a:ext cx="5714652" cy="577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Expanding Double Brackets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41B542-7871-4DF4-A580-24519B96F74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4728" y="837981"/>
            <a:ext cx="6396499" cy="5127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69E9CD6-D42E-4519-9C70-DBDC3C17F1C8}"/>
                  </a:ext>
                </a:extLst>
              </p:cNvPr>
              <p:cNvSpPr txBox="1"/>
              <p:nvPr/>
            </p:nvSpPr>
            <p:spPr>
              <a:xfrm>
                <a:off x="709902" y="1740023"/>
                <a:ext cx="16571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/>
                  <a:t>=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69E9CD6-D42E-4519-9C70-DBDC3C17F1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02" y="1740023"/>
                <a:ext cx="1657185" cy="523220"/>
              </a:xfrm>
              <a:prstGeom prst="rect">
                <a:avLst/>
              </a:prstGeom>
              <a:blipFill>
                <a:blip r:embed="rId3"/>
                <a:stretch>
                  <a:fillRect t="-10465" r="-66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68096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CA0746EF5DB04BA958D2B7DEAE2548" ma:contentTypeVersion="13" ma:contentTypeDescription="Create a new document." ma:contentTypeScope="" ma:versionID="fd2f885bfa21477516428567eac60355">
  <xsd:schema xmlns:xsd="http://www.w3.org/2001/XMLSchema" xmlns:xs="http://www.w3.org/2001/XMLSchema" xmlns:p="http://schemas.microsoft.com/office/2006/metadata/properties" xmlns:ns2="5ce36cc4-3ab9-49a2-8ba4-c0228f51e14c" xmlns:ns3="5512dcb7-7e48-4416-8516-4a90dbee2103" targetNamespace="http://schemas.microsoft.com/office/2006/metadata/properties" ma:root="true" ma:fieldsID="88e08195024b04f1817742def754ab3c" ns2:_="" ns3:_="">
    <xsd:import namespace="5ce36cc4-3ab9-49a2-8ba4-c0228f51e14c"/>
    <xsd:import namespace="5512dcb7-7e48-4416-8516-4a90dbee21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36cc4-3ab9-49a2-8ba4-c0228f51e1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12dcb7-7e48-4416-8516-4a90dbee210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512dcb7-7e48-4416-8516-4a90dbee2103">
      <UserInfo>
        <DisplayName>William Aitken</DisplayName>
        <AccountId>14</AccountId>
        <AccountType/>
      </UserInfo>
      <UserInfo>
        <DisplayName>Asma Mulla</DisplayName>
        <AccountId>12</AccountId>
        <AccountType/>
      </UserInfo>
      <UserInfo>
        <DisplayName>Stephen Carmichael</DisplayName>
        <AccountId>13</AccountId>
        <AccountType/>
      </UserInfo>
      <UserInfo>
        <DisplayName>Sophie Kirkwood</DisplayName>
        <AccountId>16</AccountId>
        <AccountType/>
      </UserInfo>
      <UserInfo>
        <DisplayName>George Bower</DisplayName>
        <AccountId>17</AccountId>
        <AccountType/>
      </UserInfo>
      <UserInfo>
        <DisplayName>Chris Holloway</DisplayName>
        <AccountId>22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A63760B-33F8-45DA-941A-C495578CCA98}">
  <ds:schemaRefs>
    <ds:schemaRef ds:uri="5512dcb7-7e48-4416-8516-4a90dbee2103"/>
    <ds:schemaRef ds:uri="5ce36cc4-3ab9-49a2-8ba4-c0228f51e14c"/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FC6374-7EB0-4861-ACC9-70CD04F1E2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32B4F0-8C9C-483C-AF2D-108C7EAB3165}">
  <ds:schemaRefs>
    <ds:schemaRef ds:uri="http://purl.org/dc/terms/"/>
    <ds:schemaRef ds:uri="5ce36cc4-3ab9-49a2-8ba4-c0228f51e14c"/>
    <ds:schemaRef ds:uri="http://purl.org/dc/dcmitype/"/>
    <ds:schemaRef ds:uri="5512dcb7-7e48-4416-8516-4a90dbee2103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323</Words>
  <Application>Microsoft Office PowerPoint</Application>
  <PresentationFormat>Widescreen</PresentationFormat>
  <Paragraphs>166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Rive</dc:creator>
  <cp:lastModifiedBy>George Bower</cp:lastModifiedBy>
  <cp:revision>4</cp:revision>
  <dcterms:created xsi:type="dcterms:W3CDTF">2020-06-30T13:16:49Z</dcterms:created>
  <dcterms:modified xsi:type="dcterms:W3CDTF">2022-03-23T10:40:29Z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0x010100C1CA0746EF5DB04BA958D2B7DEAE2548</vt:lpwstr>
  </property>
</Properties>
</file>