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7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1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0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5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73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8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3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9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97B9-E1E4-407E-8E9A-BB3D8EE22218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0A9A-E86F-48D4-8DE3-EC510056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9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.uk/url?sa=i&amp;rct=j&amp;q=heart%20dissection&amp;source=images&amp;cd=&amp;cad=rja&amp;docid=S_-sr6g9LDhiVM&amp;tbnid=9VNL0Zc8rSmFlM:&amp;ved=0CAUQjRw&amp;url=http://www.bristol.ac.uk/anatomy/elearn/inter/letsdissect.html&amp;ei=HxwKUv7qIein0AXH8YBo&amp;bvm=bv.50500085,d.d2k&amp;psig=AFQjCNHpljWhRuMDsI8Uo1cdJSQUtQN53w&amp;ust=13764806387639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uk/url?sa=i&amp;rct=j&amp;q=&amp;esrc=s&amp;source=images&amp;cd=&amp;cad=rja&amp;uact=8&amp;ved=0CAcQjRw&amp;url=http://science.howstuffworks.com/innovation/everyday-innovations/artificial-heart.htm&amp;ei=8OieVNPnGeap7AbDv4DYDg&amp;bvm=bv.82001339,d.ZGU&amp;psig=AFQjCNHeU-Yl6u5UFy8L7gz4EPWJU9erZw&amp;ust=14197868612070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780" y="26408"/>
            <a:ext cx="8132440" cy="1470025"/>
          </a:xfrm>
        </p:spPr>
        <p:txBody>
          <a:bodyPr/>
          <a:lstStyle/>
          <a:p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Heart structure and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6400800" cy="1752600"/>
          </a:xfrm>
        </p:spPr>
        <p:txBody>
          <a:bodyPr/>
          <a:lstStyle/>
          <a:p>
            <a:fld id="{15F858B5-A09D-44CD-8EAD-40F1D44886B9}" type="datetime2">
              <a:rPr lang="en-GB" u="sng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Thursday, 16 December 2021</a:t>
            </a:fld>
            <a:endParaRPr lang="en-GB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49289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words: Atria, ventricles, semi-lunar valves, </a:t>
            </a:r>
            <a:r>
              <a:rPr lang="en-GB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atrio</a:t>
            </a:r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-ventricular valves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57301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in 5: Copy and complete the facts about the heart.</a:t>
            </a:r>
          </a:p>
          <a:p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heart is made of _________ tissue.</a:t>
            </a:r>
          </a:p>
          <a:p>
            <a:pPr marL="457200" indent="-457200"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heart pumps _________ around the body.</a:t>
            </a:r>
          </a:p>
          <a:p>
            <a:pPr marL="457200" indent="-457200"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pulse (heart rate) is measured in ________.</a:t>
            </a:r>
          </a:p>
          <a:p>
            <a:pPr marL="457200" indent="-457200"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heart is made up of ____ chambers.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Charlotte\AppData\Local\Microsoft\Windows\Temporary Internet Files\Content.IE5\2YR4JC3O\he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30" y="5503111"/>
            <a:ext cx="13509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1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+mn-lt"/>
              </a:rPr>
              <a:t>The big picture: “How does the structure of the heart allow it to function efficiently?”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Learning outcomes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To describe the structure of the heart.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To analyse the flow of blood through the heart.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To evaluate the hearts components to explain why it can function efficiently.</a:t>
            </a:r>
          </a:p>
        </p:txBody>
      </p:sp>
    </p:spTree>
    <p:extLst>
      <p:ext uri="{BB962C8B-B14F-4D97-AF65-F5344CB8AC3E}">
        <p14:creationId xmlns:p14="http://schemas.microsoft.com/office/powerpoint/2010/main" val="149460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09" y="60977"/>
            <a:ext cx="78867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The Structure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383" y="1758156"/>
            <a:ext cx="328664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What do you know about the heart? How many parts can you label?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 minutes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Extra challenge: Why does the left side of the heart have thicker walls than the right side?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96752"/>
            <a:ext cx="3316058" cy="53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en-GB" dirty="0">
                <a:latin typeface="+mn-lt"/>
              </a:rPr>
              <a:t>Heart dissection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GB" dirty="0"/>
              <a:t>In pairs or on your own dissect your heart using the instructions given.</a:t>
            </a:r>
          </a:p>
          <a:p>
            <a:r>
              <a:rPr lang="en-GB" dirty="0">
                <a:solidFill>
                  <a:srgbClr val="00B050"/>
                </a:solidFill>
              </a:rPr>
              <a:t>Make sure you follow health and safety advice!</a:t>
            </a:r>
          </a:p>
        </p:txBody>
      </p:sp>
      <p:pic>
        <p:nvPicPr>
          <p:cNvPr id="4100" name="Picture 4" descr="http://www.bristol.ac.uk/anatomy/media/elearning/images/letsdissect/heart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56494"/>
            <a:ext cx="2169151" cy="251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623884"/>
            <a:ext cx="2232248" cy="29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2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9" y="-28018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  <a:latin typeface="+mn-lt"/>
              </a:rPr>
              <a:t>Blood flow through the heart…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1052736"/>
            <a:ext cx="540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Task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GB" sz="2400" b="1" dirty="0"/>
              <a:t>On your diagram, draw arrows to show the flow of blood through the heart and label the key parts.</a:t>
            </a:r>
          </a:p>
          <a:p>
            <a:r>
              <a:rPr lang="en-GB" sz="2400" b="1" dirty="0"/>
              <a:t> </a:t>
            </a:r>
          </a:p>
          <a:p>
            <a:r>
              <a:rPr lang="en-GB" sz="2400" b="1" dirty="0"/>
              <a:t>Answer the key questions in the boxes.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00B050"/>
                </a:solidFill>
              </a:rPr>
              <a:t>Extension: </a:t>
            </a:r>
            <a:r>
              <a:rPr lang="en-GB" sz="2400" b="1" dirty="0"/>
              <a:t>construct a flow diagram to explain the blood flow in words.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You have 10 minutes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96752"/>
            <a:ext cx="3316058" cy="53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4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3580263" cy="633164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96838" y="590804"/>
            <a:ext cx="197285" cy="983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11138817">
            <a:off x="626354" y="5143911"/>
            <a:ext cx="240968" cy="1415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2954465">
            <a:off x="1285236" y="4178250"/>
            <a:ext cx="789140" cy="234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0"/>
          <p:cNvSpPr/>
          <p:nvPr/>
        </p:nvSpPr>
        <p:spPr>
          <a:xfrm rot="4692095">
            <a:off x="1634755" y="4201578"/>
            <a:ext cx="882791" cy="172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 Arrow 11"/>
          <p:cNvSpPr/>
          <p:nvPr/>
        </p:nvSpPr>
        <p:spPr>
          <a:xfrm rot="1663464">
            <a:off x="1864977" y="1229649"/>
            <a:ext cx="213722" cy="1131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078889">
            <a:off x="4024701" y="1347552"/>
            <a:ext cx="892479" cy="4258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4879459">
            <a:off x="1895721" y="2796752"/>
            <a:ext cx="1503123" cy="1831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 rot="19920771">
            <a:off x="2432293" y="3439774"/>
            <a:ext cx="245471" cy="143535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Arrow 15"/>
          <p:cNvSpPr/>
          <p:nvPr/>
        </p:nvSpPr>
        <p:spPr>
          <a:xfrm rot="5400000">
            <a:off x="1031157" y="459281"/>
            <a:ext cx="1008346" cy="263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9344815">
            <a:off x="2390334" y="465596"/>
            <a:ext cx="789140" cy="344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29986" y="23503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The big picture: “How does the structure of the heart allow it to function efficiently?” (4)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836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Artificial hearts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considerations should be addressed when developing artificial hearts?</a:t>
            </a:r>
          </a:p>
        </p:txBody>
      </p:sp>
      <p:sp>
        <p:nvSpPr>
          <p:cNvPr id="4" name="AutoShape 5" descr="data:image/jpeg;base64,/9j/4AAQSkZJRgABAQAAAQABAAD/2wCEAAkGBxQTEhQUEhQWFRQXFxcXGBYXFxccGBcdGhgYFxodHR4cHCggGBslHhwXITEhJSkrLi8uGh8zODMsNygtLisBCgoKDg0OGxAQGiwkHyQsLCwsLCwsLCwsLCwsLCwsLCwsLCwsLCwsLCwsLCwsLCwsLCwsLCwsNiwsLCwsLCwsN//AABEIAOAA4QMBIgACEQEDEQH/xAAcAAABBQEBAQAAAAAAAAAAAAAAAwQFBgcCAQj/xAA/EAACAAQDBQUFBgUEAwEBAAABAgADESEEEjEFBkFRYRMicYGRBzJCocEUUrHR4fAjM2Jy8UOSssIkgqJTF//EABkBAAMBAQEAAAAAAAAAAAAAAAABAgMEBf/EACERAQEAAgICAwADAAAAAAAAAAABAhESIQMxBEFRMmFx/9oADAMBAAIRAxEAPwCypJhdJMO0kQukiL2ozWTCqyYerIhVZMK0jNZMKrJh4siFlkQtgyWTCqyYerIhVZELZbMlkwqsiHqyYVWVC2NmSSIVWTDsS46CwgbLJjsSoXpHsGgSEuOskdwQ9ByFj2kewQaApBBBDAggggAggggAggggAgpBBAHlII9ggCtJJhZJEO0kwskmDY2arIhRZEPFlR2JcKkbLJhVZMLhY6pAZISo6CR0TSMI3+33xMzFTZMuY0uVLYpRSRWliTzvWASN3Eex8vbNmuZqntGWpAqWIAqaVJrYDnFpXfPF4SayS8QJyqad4mZLanFSb08DC3FcW8QRSd0faJJxRWXNHYzjoCe45/pPA9D84suP2llcSpYzTWvTgg5t86DpFbLSQZwNSB4wl9qT76+sM5UlQe+5mPxpoPTSOpktW93UWvp+MZ3M9HE/Gy095gPn+EJLtWUdGP8Atb8oi02dQDOcxGrUoT+REK4WQKkcaHQ68IVzp8YmJWIVtGB/H0hSK5jsaVcqEJC0vTpEhs7aAcUrcaqdfnFTP9K4pOCOZcwEW/xHUWkQQQQAQQQQAQQQQAQQQQAQQQQAisuFAsdQQFoUggggMQniJwRWdrKoLE9AKmFIQxktWXK2jWPWxP0gDPN79rT3eShZpdZbTzKU0ypXIgenvsSakaClKHWKLvnszO32uUO7Np2oH+nMpQ15K9MwPOo1Eazvjs5c6YindymTMI4Kxqjf2hq1/uB4Ri+8m1Hw085GuKqQRVWXirA2IPLwg9rnozlAKnCsNTNBMSuz9pYLEjLML4Z/DPL8jY08T6x5tPdt5a9qjJPkk2mSmzAcsw95D4inWM9K2ZylJdQvMRuG5eKSYjsKCbbtDc5rUqL2qAa9QecYthZZHfF40L2d4Sd2nbXVaGoINwCbEHmQPIw76KtAmsFAqachxPWFMHNVibFSeJP0hLOBU0rUADT96wrOlUFRqDHPy0Z4i1qDqLdDx+cNkUK1ctDzqYco1PMX8o6ChwDTwjbW0bRmJQZiw0PvDl16ikMcRhATmQ0b4SPEnzETGIwp+Bh4H8/ziIxeIEvPWgmAFslR3uvQdYVlipRh8e6sMw7w15OOnWLHImhlDLoYxvF7zYqYzZLS1OoFh8vrWJHYu/WIkrmmyxMlZqZrqa8aGlK9IrG6GWLVoIiNgbxyMWD2L94e9Lazr5cR1Fol40ZiCCCACCCCACCCCACCCCACCCCACCCCACKhvLvR2GKlS6VRT3z1YW+VfnFvjKtr4edPnTu7VQ7EGoBW5p+EK3SsZtM7y76DDLLbIs7CzSVzf8pTcAwvSuoqOF8x3v2SmJU4jZ7GdLpV5Os6T4rq6ciK0iUx84LLeS4p2go8t69lNppUi8qYDo48+RzzELMw849mzy2U2JNHHmtmHUawSizSN7QKpA1rQ9IkMPLVDJMqfmd1rMVQy9meKn73iLGPdo7ZM6+IlpMe38Re658Sup8RDbCdhmqWmp5K31EGj20HZpIlrmYgu1iW0Ua+UW3YG0f4+H7JiZTLNVmuFtTLXgCSpI6eMUXZ2zpDJn7SbNAFSpGWvIWv841LdHYxZK5VVVSiyyLK3AEfO/SIsXb0spJp+Frc4U+0gr3rOPeXWn6Qy2fPBUKahls4Oobj63pDhZYPeNmrT5axjcdzVI4lkqNAwj18W3wCo8LjpSFpa2qNeX0jlk526iKm8ZpPtWd458+asyXIYoUXNMcVBFgQqnmQak8BFe3QwirVicyvYtqXWuUmvEEZj5iL/sueJsoBqVdGB6lSUceR/GM+xmJ+wyXkGzSSVX+pGqUb0+axrJ0JUFt7FPKmNhv5aS+XxA3BHOovELPxjMoTMctahamgOlaaV6w0G8KzXCYg2qcs3XJxoRqUr5itoc7RwjySAwHfGZHU1VxzUix/EcaQrNLl272biWlzFaWxVlNmXUfvlG37o7c+1SczCkxTlcDQ8iOh5Rj2w9mF40LYmJGHmSwKBGojeOgPrBLospuL3BBBGjIQQQQAQQQQAQQQQAQQQQAQQQQARXMDsnLiprNQ5mzr4UIp6n8IscM5kxQ9Tbhm+h6GFTiie1nYlJQxMtRRTlmiliD7reINq9RyjK5WPAXK6LNlj4Jmq/2uLr+7R9I7RwizpTy3FVdSpHMGPnTaOEbZ+MKTVD9mxoSAQykHK1DY2NacxE2LxqKxOzMHMqUmTZLcFmKHT/cneHjlhXZeyChPflsKV940PgCKwtNmjETiZSXY2CrSp/tFhGi7u+zZmQTMTN7MA1yKtTS2pJoPIQj6VzZkxiVEpUDCgGVamp6nQeUbTu9RZCpbMoo/Mt8RPUmsVXYuwZecy0WysCX0ygX14twiZTLIRizKAzG+apNSTQAa2+UKXsZd9JGbhleYWuC6hfQ2870jieoV8oNTYkA384gtv7zS5cjPIbM9QO9mUC4B1AiBwu9kyhEp5Ssdc6kVP9xGU+LEQrNiRelxYlgAnU6/vhHp2uMxUihHKhB5fSKvsvaEycwSdQOx7p7tD4ZbGHcwVYkCwqL9LQvo+MI7Xxb4cuE7rTc07Dk6dqB35Rrp2g06nwjLtv74jHSgrgCevuubZxW6Py/ONu2jgJWPwplvxFiLMjjQjkQaGPnXfDdifhMQyzQWBJIdR7/WnONZdIQ+Dl5ptG7tLkHXrTnFkwGPmnOsqWZkpAXdApKIBYtb3KfeHnFdxeFKUzkMvwzENfLxGlDDrASZ9G+zzSQy5WCOVZlOqsK3HS8OwStD3d29LeihGU0pwK8ONQflF+2Zu+8xg04KqZg4+8QNB0HExl+5siZLdKyGJB+KgQdSdSOnGNb3QSczzZs9szNQLSyqvBVHSlSebRMnasr0s8EEEWyEEEEAEEEEAEEEEAEEEEAEEEEAcTmopPIGGTk5QaAgqAaw+maQjJWwH7pEX2aJm7Xlye9lmUpQqtGA60NxFM3123hcQQrSyxAsHQW8L18qxad4NtiW5ly5aMVHeZgCBXgANfOkU/bG1aAFlQGtCFRQSLV0+VYOlyfZnu3gxImCaJaheHur/wAjc+FaRYtt70zXlMkmUjNQ5VLHvEdRb9aXiqIWcESq5cwBze9etLeukSwkrLoC9CdTSprTxsNeNYm5dr4qng94MTMdlnCbcnOJcwy6V1qt1PhF2wWGSYoyTGzfcmd1/GlSD5HyiHxuz3SZLOXiM1Lgg3rb4TrXgbRZsTLUrwdBwA7y+FPxF/GK5SxOkVitlgKQxudWbSxqB053oOsRuJ2SqLmLVblQW+cTYxLS6FyZkn/9NWQf1U99P6tRxhPbOyyqhk70sipVb0Bvml8x/RodRQ6zZVbQEnEMKUY1B4Gw/Xwi57M24syX365x71ACDXjrW8UvJowuhFQwuD4fuo6R7hsSVcMlvr06xNVra84bGvKfOl1Oo5jw4Q/2m+HxSKGTNU3tUoeZpcD+oVit4PagI74yn5H8okZZUkMDfmpoflE8rOiuP2rG2vZaSzTMLMBrqpPE+Rr5iKt//PMSrVMqatD7yLm+cst/xEa+u1wtASCTYcGPhTU+UWPBpappU3sSfmdY0xytZ5de2f7nbtTVWkzO3WYrJT/dQn0jQ8NJCKFGghSCNJEW7EEEEMhBBBABBBBABBBBABBBBABBBBACc/3THMvurVuAv+MLQ3x5/hTK8VYeooImzvZsy3h2gFDzW1ZievP5VEUyVtCY9SxrU8QCByEPN9sVWf2QPdljLb72rfOvpDPZuGZ8qCoA5amp+ZOkTGyzbuS+0ZaqSKmlDTNWlTpoATb+mLJi8Gsu5WgzUylqigF68Dy1tEG+KXBrZqTCAKClVA4DqfI9bmInGzcQ0szmzUBsgqbG9WPE/KFx2NpqdLc3RjlHAHvIK00HvL+/FbBY8mxoXAr0deY5xT8BtNr3IceZynUGuo0sefCLDgZNF7QaNol6pe5HNTrT/JJLB7T0tiv8RBVDd1HDqOvTj4wjPcSLqf8AxWuOUkniOUo8vhPQ2Tw+0RLYhrcx+XSIHau3lSY0tf5UzQHTMbEf2ty5nrFkNu0ksZij+GTWYo+E8Zi/9hx11rVoMUvD15Dn4QpsbZ8yaHUuuRPdqSXy0JoRyUCla8ocS93kWSrSQWQDMV42bvL+KjhpE2RUunsuVOmyJkzDocssVdqjMDQNTLxtSENg7RcqJ0xc0suyFlXKENqD+o0B86RqO7Wx0kLMCnMr0PChBBIPzI8ojMc2FkSJ8ic6S0LFkJpQlr28D8jFcZpnzu1exmSYikL3WupNmUrxU6g8axb90tq9ouRj3hzsbainDnFB2ztVWCywAuQghh8JAsR/TTXmCYcbp7ZrOVj3GU5Zi8jwbqpFR+6wa0d7jWIIROJUCrELzqRaKTvL7Q1lEphwHfQVBJPgo4dT6Q9xnJavkEZfsreHGzVJmITyLzjK9FlL+MJYjezFSSO69OSzRNB8pi5vSFyiuFarBFQ3X36lYnuvRX05CvIg3U+vlFvik6EEEEBCCCCACPCY9iu754lklrT3a97keQMLK6m1YY8rpLHakkGhmLXxt66Q7VgRUGoPERla7YDWIAPlTyh3s3eB5Dd26cUJsfDkesZTy/rpy+N11WlExW97dpdlKaZqEFQObGy+lCYmtnY5J8sOhqD6g8QesQ+8WyTNlulK1I5086fu8VlXPjNXtiUqQ86YWYVq1Sepr6+MT4rLWkuuc/Fy/KJTa2DGGUVpcGhHQ0I0saxWtmY0zMQFB7lCXP3VGp8eHnFxaa2TsdQRNnd9z7o4D84teEkllyzF7rWoNKcIidkzVnTKimQe6Og0izrKLAUtcfT9Yduk1W8dsSVLeqqBapzEU8gbRFYnbshDVWqdCoBPmLcf1h5vzIe4BIpUkjqxHrFNTZbFQQBVq1J1AFL9K9bm+kJUWHHOs+V2iEHLalxmFu75cDETjsKqgMoLVoFFjQ0qT5UPWHWzsE6KAtbi5IHnTl/mLHsDdsz3FO7LU1LU6iw4aUEI71Fe2Nu7NY52BlLS5qQQONhc8BF0wuH/APHEpHymlCTqSNPC8eb17SEnNLliprS/QDXnf8Ir2zsdlUtNJDBgQDx41AgpTs03y38ny07GWDKLSiCwpqTfKb29DeKPJ24cShkz2973WPwvwPgdD4xNb2bOr3UGYMC8omuhqMp6g28RGfupViDqIqXpF6q1bJxbn+BMJE2XUL/WBqvUgXHMRYtm5mdXl/zFtT768j1HD/EU2W/2lQVNMTLAymtDMA0Ffvjhzi6blbzoVZXQLiADWg9+nEDgeYhX0cW/am0Hpky5nydxWNBUCgZj90E2HGno63b3dkYaV9onnMW+JhdzzA5a0UcPMx7sOV2tMRNVQq2AY0zijUFTaxPzi07PwOciZNHuAJLTguWxbxJ+QEZ6+jtMcNip7/yMMqJwaYwBI/tAqPUx5tTDl0IxEpQBcslzTpa370izlRCGEQEFqe+a+VKL8hXzMO4J5Mk3p3ZCoMThHJA0bQinBv1010FIuHs33l+0yckz+Ylr62sR5RKYvZaqzLSsmaDmXgrgE26EV9OsZbuZiTh9plAbFiD1IJRvUqT5wsdy6Ve43GCCCNWQggggAhntfBCdKeWeINPHhDyCA5dMKxyNLmlCKUJEdjE2i3e0fZYV1nAgZqgjmQIz0zo57NV6Xjz5Y7WXYe8L4Zwy3U0zodGH0bkY1bZm0Eny1mSzVWFeo5g8iNI+f3nGLr7Kts0xDYcnuzFLL/euvqtf9sPG/TL5HjlnKFPaywVkHOp9Qv5RT90cPWTiXHvHIngLk+pp6Ra/bCKzJf8AbFV3GnUmzJZFpiVHit/OxjSOeeoU2RtT7LMKuDlOh5Rftm7SeaNQARUX4c+sVyfs8OTZaqGYVHIV+kVmdiJsk9pLc86GlPKK9jTTtu4mUssM5UnMBet+fHWkVbFbbwzMzFxyAIBoPKmb5RXcbt9p8rM9MwOUgC3PSI3A7OWYKmoPTTzH6xPs5NRoGEx4mqWlXQ2LGxrawHCH+F3tGCwzBlLEMcnLwPKkULZO0ThjMlNTvUZTelQL/IaQ9xDicoqbMKsPr05Vg62LNxLbG2sMUGnuATVmccqnvela+AiN3glHtStahj3SOFfdI9RFX2dtNsBPoQSp97kRwKjoPWpEWRZocZ5JEyWeGuXpSxHhBeqITwTBpbJPrRfjGqG3ep8S8xyrEBvLu8chmIVYjUBqlhQnMBxFIsR2iRbs7CtRSgpSlol9gLJxAEuWFkOt87nMrCtKAGlGvzvfpC3oWMWlsyEEVBF+oi27MlJjCpzdniRQ1BoJlOvwt1ix7d3LlT2L4WYAw95StFJrcqL0rxU+UPtzd1ZCZ2nLSalGK5wMtL1o2gI510i+UsRxsdY3aL5KtJaSssywS7hqsXFxSw4GvSNa2Tj+1lS3Rahhc1FjxHPWsYb7StpO7ywvdkNLR0INnIze9YUKkkU6RI+zz2hmRSVOunPTzrwPjrEf2eXfTaZqzGBHdTXmx+lPnCmHm1FKUIsV5fpyhnhduSZiB1ax6H6VER22N45MsZlJLjjSi04hiaW/D8Xyn6jjfxIbd2gkiWzzDQAE+lz8owvc+YZ+00PNqnzOY/NiIcb8b7NiCUUgg6ke6BwUf08STcxYPYzu8wY4mYNR3a8ufiTfyEEnez9Negggi0CCCCACCCCAKT7UsIWkI4+FiD5iv0+cZSJB1MbH7RD/AOKL37QW52MZLPNTS46GMc/bu+P/AAMJppCu7+0exxciZplmpXwJo3/yTDPGqVrEY8wmJi871ptPtdwRaXLcCwqvjWh/6/OMt2NjOxny5muVr+BqD8jG44ySMbs5aEEvKRgeGagP4xg+Pw5lzCGFKf4jVx4+mkz6ZgyGqupyngQQaRStotZugJh9untr/QmHjWUx4H7p6E6dfGF9s4EVbgGBvTQ8QYIpXcJIzSRe5dmPyX6RLYABBTTxiMwuVAVrUg6X4/4hvisQTUcBCq56ON52UshQ1prDnZ8xmWXT3h3QOYPeHrUjyiIw8vMatFgwMvKqMKBlNQOa1LD99YVo0bbT2YJ8sjQitCTow4eHCKSsydh3IBaW4sQCR6840uUQ01yBRS5YDgKmJfaW40rEyVZg8uYLLMAqB0YcRr1iuWmeUZnht5sWRlDg9Sik/hFg2ficU6KXmZlYindUEX1BUCkP8HubKkAnEzUoKtVWqpA59Ohi4SNlonZAS2ys1NL+6zVy+VL01gtgk17P918BLlSGZkrMIJvpWmusIrKqHZ6mvveAqfQCH5m5MOGY3IAFaDXwtYcuUQGI3hkuyYeXVmc0JArSpv8AKvyidnD3EbqSsVs4FgFckzUNAKZzYHxGXz53Bynau52IRu4hbwsR4jl/ULdeEfSmHkBUC0sABTl0jzEYRHADqDTS1x4HUeUVMaz5Pl6X9sk2UTU/tzf9bR4ZeKnGhE1z1r9Y+lMTsGW/EjoQjD/6UmPcPsGUtNWpzIA9AAIfY3GMbr+z2a7K01a3snDxY8v3eNx2bgVky1RQBQXpzhxLlhRRQAOkdQ9JtEEEEMhBBBABBBBAGee0naILiTmy5AGqBU1bn00ihNtEKCELPzqBT8Is2/zMcZMyD7oN7e6LmKvPwtR/EfyX93jny9vR8U1hEdicQNWUeFYiMRMUmwpD/GyR4D9+sRMwitoIWdbn7LMSy4SSr+5MDZCdKhmBHmBFX9pWxeymk0s5LK3L7w9b+caHuXs8Ls3Cowv2St4Fu/8AWHG39lJipDJMsy3DcR18I0k04+XbD8Ds1Hl5mYq3hUHrpE7gsScuSayzBpmIIJHCpvWnUV6wodkmTMZV7wAy30PEHwraGAZCWDKZTrqAajxoRp4GFdtpo4xuBQissKfBwPxvSK1jNlTFNTlIPBWBPpWJWYBWzq3oIRmOBxHrE7qpowwspiwBBpx/KJebNy/WtB/geEMjtEiwv4U/WFcDs1ppzzbJ90V7x63hlvSV2GzPmyBSt6scxFr0ubxZ5e8E586EqstEuFX6tU/OIaXNEsqi0ApSmgAH7IitY7eAZZyqadqcldCEFmI5GhcjxWHPSanMJKL7PkIwzPinl5gTfLOmZ3qeQl5vIRO7y704eSVBfOQWDIh4EVudNQBQ1sTYxl+0945k9gsutQCqIgNQKUNAL+7bwJhrL2c7Be2KogBZgCCx41alaGnn0gvXspLb0md6N+puK7qgIi6BeFeZ4mlojthbSaUcyEhz8dTUDkOXjEFjJ+dqKKItlHTrzMO9ng1ETlNxph1Wy7g71TWmrKmMXVjTvGpBOlD9I0+MU9nGCL4mXyBzel42uL8fpn8iTl0IIII0c4ggggAggggAggggAgJgiO3gxnZYea/HKQPFrD8a+UK3RybumT7cxxmzZj0sWJ6C8Qs8k6W6/mYkHlitWNuUM8Ycw+6scz1Namldx71JvXrwhjJlFmCrqxAHibQ/xz8ALQ/3I2YZ+Ow6AW7RXb+1DnavkKeYiowzr6MwkgS5aINEVVH/AKgCIiZvPIExpbkqBbP8J56aQvvJtLsZJINGbur9T5D6Rk+0MTTUxeeWumPh8POW1ObXxEpJp7MhkHEEHrb8ob4yRLmoGShIGtwwHpWnjaKZM24ENxmX5w6wu1kb+W99aVoR1HEHqIzmTfLB3PwqA3Arx0+hofSE/sqHVGPpHGPniZd9fvWBPjzMMVwg1q1PQfrFcoz1Tz7Eh1qo5VH0ESWzHLd9jRBZQdKD84ipdCMq2Qann0EJ4zGoSJSNmZrZU+HhckWPgDqdIm5b6OYjam0hNmEBiJQNGcavT4V511ryitY+ZKq9AxZjapHcXWw4sfQV40ib35SXh5UjDoo7YjtHfiq3CqPu5jVjzAWtYp8uLl6KzvSdk7RahSUqypZABVBQsB99jVn46mnSE9sYuiiUvQt9B9fSG6PkXN6eMMq5jU6xMm7teV446gkrExs5biGMqQeET+7uFLzFUC5IisqWEbB7Ldm5ZbTSNe6PkT9IvkMtjYESJKSx8Iv48YexpjNRy+TLllaIIIIpAggggAggggAggggAij+0HFFmSSDQL328ToPT8YumInBFZ2NFUEk9BeMc2vtczZrOfiNadOA8h+EZ+W6mnR8fDeW/wi8kaLUwyxmHQAmY1B90anzhSZiXYd2w5nTy5xHzUT4maYw5aRhHdpFYpS3uLReZOsXH2NzUTFzu0pm7BiGroFdCw8xQ/wDrFSxLk2Vco6/u8LbvvknilSWDLY62r6Wipddss8OXS8b0bTafNLBu6Kqq0tT8+MU3aGHmMT3hEljO0rYUHImGYwrG7GIt3W8xmM1FR2pmWzQ12Ps98VPlyUIBc3Y6IoFWc9FUEnwi1Y6QKGtCOsV2UWldsJRy9qhlMeIQkF1HLNQA9KjiYvGxh5Jfori9qsZzmS7dipyJWhLKvdDsaVLNTMepgbbT8Qp6nMfrSGXZACghGaKQ7qpk1DrGbenTBlLADkqgfMXp5x5gcWZIzr7590nh18Ya4LBmY+UeJPIC5Md4n/HQcIC7nZEsWJLEkk1JNyepPGHuDwuYxHrExhpnZymfjovif3XygtGM+zHaL97KNFt58YTlCEhC8oRXqIt3UngRcRrnsx2ArTO2YWQA+LHT6nyEZjsDCF2A6x9Gbs7O7DDolKMRVvE/sQYzdHky44f6lYIII2cgggggAggggAggggAggggCme0jamSWskG7nM39o09TfyjO5QFYkd9cf2uLmMNAco8Ft+vnEGomP7lFX7xsP18o5c7vJ6Xhx44HmJmy1u5J6GkRkzaUyYaSJbMB90WHidBD3DYeQp7wM+ZyI7vkvHzhxjJs4igCoOVgB5QNLdK1i8FO/wBR1ToDU/K3zjzZrpJmBlqzXBPjqYdztngmrzKnkl45GHRRYX5mBCQOPDltajnHP2qtaadIgziezmVJsRSJCRjQ3hCXLs22kxI+6OAiCHGJjac28QxfvHrCTkJSVMd4rD1FokMPhcq9YbYp70h7LXRcusiXkAvNU1elfSmoiOx+BpdJsuapANVJBFeDKwBUj06x28xqKuYlVrlUk0XMatQcKm8ItJzW4w50nLdNZSXvYjWvCO57E0HAaCHLZlQI4BvVWOoFxQHXKTwP5wgFhyp11oksuFpK3j2WIlMLg85FOMVtOmheyjYvaTA7Cqr3j5afOnzjZoqvs52V2GFBIu/4DT1vFqjTCajn8uW8hBBBFshBBBABBBBABBBBABBBBA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12938"/>
            <a:ext cx="40005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16933"/>
            <a:ext cx="2016224" cy="198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91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426270"/>
            <a:ext cx="3892122" cy="6331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10370"/>
            <a:ext cx="3923343" cy="63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8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270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Heart structure and function</vt:lpstr>
      <vt:lpstr>The big picture: “How does the structure of the heart allow it to function efficiently?”</vt:lpstr>
      <vt:lpstr>The Structure of the Heart</vt:lpstr>
      <vt:lpstr>Heart dissection</vt:lpstr>
      <vt:lpstr>Blood flow through the heart…</vt:lpstr>
      <vt:lpstr>PowerPoint Presentation</vt:lpstr>
      <vt:lpstr>PowerPoint Presentation</vt:lpstr>
      <vt:lpstr>Artificial hearts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structure and function</dc:title>
  <dc:creator>Charlotte</dc:creator>
  <cp:lastModifiedBy>Emma Baillie</cp:lastModifiedBy>
  <cp:revision>8</cp:revision>
  <dcterms:created xsi:type="dcterms:W3CDTF">2014-12-27T16:44:31Z</dcterms:created>
  <dcterms:modified xsi:type="dcterms:W3CDTF">2021-12-16T08:52:39Z</dcterms:modified>
</cp:coreProperties>
</file>