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824" r:id="rId6"/>
  </p:sldMasterIdLst>
  <p:notesMasterIdLst>
    <p:notesMasterId r:id="rId22"/>
  </p:notesMasterIdLst>
  <p:handoutMasterIdLst>
    <p:handoutMasterId r:id="rId23"/>
  </p:handoutMasterIdLst>
  <p:sldIdLst>
    <p:sldId id="258" r:id="rId7"/>
    <p:sldId id="1548" r:id="rId8"/>
    <p:sldId id="1127" r:id="rId9"/>
    <p:sldId id="1536" r:id="rId10"/>
    <p:sldId id="1540" r:id="rId11"/>
    <p:sldId id="1541" r:id="rId12"/>
    <p:sldId id="1537" r:id="rId13"/>
    <p:sldId id="1538" r:id="rId14"/>
    <p:sldId id="1539" r:id="rId15"/>
    <p:sldId id="1542" r:id="rId16"/>
    <p:sldId id="1543" r:id="rId17"/>
    <p:sldId id="1544" r:id="rId18"/>
    <p:sldId id="1546" r:id="rId19"/>
    <p:sldId id="1545" r:id="rId20"/>
    <p:sldId id="1547" r:id="rId21"/>
  </p:sldIdLst>
  <p:sldSz cx="12192000" cy="6858000"/>
  <p:notesSz cx="6797675" cy="98742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264"/>
    <a:srgbClr val="0079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2"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Aitken" userId="e1869088-afd8-4427-92f1-dc97e3846654" providerId="ADAL" clId="{10B2F39F-94E3-48BB-B93E-E6EAAA0FB99B}"/>
    <pc:docChg chg="modSld">
      <pc:chgData name="William Aitken" userId="e1869088-afd8-4427-92f1-dc97e3846654" providerId="ADAL" clId="{10B2F39F-94E3-48BB-B93E-E6EAAA0FB99B}" dt="2020-11-12T16:04:47.501" v="1" actId="1076"/>
      <pc:docMkLst>
        <pc:docMk/>
      </pc:docMkLst>
      <pc:sldChg chg="modSp">
        <pc:chgData name="William Aitken" userId="e1869088-afd8-4427-92f1-dc97e3846654" providerId="ADAL" clId="{10B2F39F-94E3-48BB-B93E-E6EAAA0FB99B}" dt="2020-11-12T16:04:47.501" v="1" actId="1076"/>
        <pc:sldMkLst>
          <pc:docMk/>
          <pc:sldMk cId="478298379" sldId="258"/>
        </pc:sldMkLst>
        <pc:picChg chg="mod">
          <ac:chgData name="William Aitken" userId="e1869088-afd8-4427-92f1-dc97e3846654" providerId="ADAL" clId="{10B2F39F-94E3-48BB-B93E-E6EAAA0FB99B}" dt="2020-11-12T16:04:47.501" v="1" actId="1076"/>
          <ac:picMkLst>
            <pc:docMk/>
            <pc:sldMk cId="478298379" sldId="258"/>
            <ac:picMk id="4" creationId="{4FF446DE-62E3-42E4-BDE6-1B6B7CE06B3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7C1C5B-6E20-4A49-A0CB-0C4A6B81D5F5}"/>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19D291DE-89BE-46E0-AB32-3AD0C9AA5971}"/>
              </a:ext>
            </a:extLst>
          </p:cNvPr>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3FEE50A5-5A04-40AE-B9D7-627F9FFE1DDB}" type="datetimeFigureOut">
              <a:rPr lang="en-GB"/>
              <a:pPr>
                <a:defRPr/>
              </a:pPr>
              <a:t>12/11/2020</a:t>
            </a:fld>
            <a:endParaRPr lang="en-GB"/>
          </a:p>
        </p:txBody>
      </p:sp>
      <p:sp>
        <p:nvSpPr>
          <p:cNvPr id="4" name="Footer Placeholder 3">
            <a:extLst>
              <a:ext uri="{FF2B5EF4-FFF2-40B4-BE49-F238E27FC236}">
                <a16:creationId xmlns:a16="http://schemas.microsoft.com/office/drawing/2014/main" id="{8C9E397C-ABAD-4FA2-841E-C7289B729CEA}"/>
              </a:ext>
            </a:extLst>
          </p:cNvPr>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8C36EBAC-9E0B-4909-B18A-B5D44FA4157D}"/>
              </a:ext>
            </a:extLst>
          </p:cNvPr>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0CF03A6-953D-41FC-B8D4-B7BD51B1F86E}"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3E8F3E-7E04-4825-8B83-419D2C468D9F}"/>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69135E4C-3CA3-4665-AFD9-B6381A870AB7}"/>
              </a:ext>
            </a:extLst>
          </p:cNvPr>
          <p:cNvSpPr>
            <a:spLocks noGrp="1"/>
          </p:cNvSpPr>
          <p:nvPr>
            <p:ph type="dt" idx="1"/>
          </p:nvPr>
        </p:nvSpPr>
        <p:spPr>
          <a:xfrm>
            <a:off x="3849688" y="0"/>
            <a:ext cx="2946400" cy="49371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4E4F9FE-8741-471E-801E-670D25B860BA}" type="datetimeFigureOut">
              <a:rPr lang="en-GB"/>
              <a:pPr>
                <a:defRPr/>
              </a:pPr>
              <a:t>12/11/2020</a:t>
            </a:fld>
            <a:endParaRPr lang="en-GB"/>
          </a:p>
        </p:txBody>
      </p:sp>
      <p:sp>
        <p:nvSpPr>
          <p:cNvPr id="4" name="Slide Image Placeholder 3">
            <a:extLst>
              <a:ext uri="{FF2B5EF4-FFF2-40B4-BE49-F238E27FC236}">
                <a16:creationId xmlns:a16="http://schemas.microsoft.com/office/drawing/2014/main" id="{C1C0045A-2962-483B-ADD1-FB2B3251E65E}"/>
              </a:ext>
            </a:extLst>
          </p:cNvPr>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C25A0BC-2448-45BF-ABA5-CDA853E40E28}"/>
              </a:ext>
            </a:extLst>
          </p:cNvPr>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3A1E4E6-2075-4640-8D9E-D30022E88EF9}"/>
              </a:ext>
            </a:extLst>
          </p:cNvPr>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061F7B64-E591-4817-88E8-A30C6C03F04D}"/>
              </a:ext>
            </a:extLst>
          </p:cNvPr>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608014D-E67E-4532-BB93-AE409371BE9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how do we get the next term</a:t>
            </a:r>
          </a:p>
        </p:txBody>
      </p:sp>
      <p:sp>
        <p:nvSpPr>
          <p:cNvPr id="4" name="Slide Number Placeholder 3"/>
          <p:cNvSpPr>
            <a:spLocks noGrp="1"/>
          </p:cNvSpPr>
          <p:nvPr>
            <p:ph type="sldNum" sz="quarter" idx="5"/>
          </p:nvPr>
        </p:nvSpPr>
        <p:spPr/>
        <p:txBody>
          <a:bodyPr/>
          <a:lstStyle/>
          <a:p>
            <a:fld id="{F608014D-E67E-4532-BB93-AE409371BE9B}" type="slidenum">
              <a:rPr lang="en-GB" altLang="en-US" smtClean="0"/>
              <a:pPr/>
              <a:t>5</a:t>
            </a:fld>
            <a:endParaRPr lang="en-GB" altLang="en-US"/>
          </a:p>
        </p:txBody>
      </p:sp>
    </p:spTree>
    <p:extLst>
      <p:ext uri="{BB962C8B-B14F-4D97-AF65-F5344CB8AC3E}">
        <p14:creationId xmlns:p14="http://schemas.microsoft.com/office/powerpoint/2010/main" val="16292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how do we get the next term</a:t>
            </a:r>
          </a:p>
        </p:txBody>
      </p:sp>
      <p:sp>
        <p:nvSpPr>
          <p:cNvPr id="4" name="Slide Number Placeholder 3"/>
          <p:cNvSpPr>
            <a:spLocks noGrp="1"/>
          </p:cNvSpPr>
          <p:nvPr>
            <p:ph type="sldNum" sz="quarter" idx="5"/>
          </p:nvPr>
        </p:nvSpPr>
        <p:spPr/>
        <p:txBody>
          <a:bodyPr/>
          <a:lstStyle/>
          <a:p>
            <a:fld id="{F608014D-E67E-4532-BB93-AE409371BE9B}" type="slidenum">
              <a:rPr lang="en-GB" altLang="en-US" smtClean="0"/>
              <a:pPr/>
              <a:t>7</a:t>
            </a:fld>
            <a:endParaRPr lang="en-GB" altLang="en-US"/>
          </a:p>
        </p:txBody>
      </p:sp>
    </p:spTree>
    <p:extLst>
      <p:ext uri="{BB962C8B-B14F-4D97-AF65-F5344CB8AC3E}">
        <p14:creationId xmlns:p14="http://schemas.microsoft.com/office/powerpoint/2010/main" val="96000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Template need to print</a:t>
            </a:r>
          </a:p>
        </p:txBody>
      </p:sp>
      <p:sp>
        <p:nvSpPr>
          <p:cNvPr id="4" name="Slide Number Placeholder 3"/>
          <p:cNvSpPr>
            <a:spLocks noGrp="1"/>
          </p:cNvSpPr>
          <p:nvPr>
            <p:ph type="sldNum" sz="quarter" idx="5"/>
          </p:nvPr>
        </p:nvSpPr>
        <p:spPr/>
        <p:txBody>
          <a:bodyPr/>
          <a:lstStyle/>
          <a:p>
            <a:fld id="{F608014D-E67E-4532-BB93-AE409371BE9B}" type="slidenum">
              <a:rPr lang="en-GB" altLang="en-US" smtClean="0"/>
              <a:pPr/>
              <a:t>13</a:t>
            </a:fld>
            <a:endParaRPr lang="en-GB" altLang="en-US"/>
          </a:p>
        </p:txBody>
      </p:sp>
    </p:spTree>
    <p:extLst>
      <p:ext uri="{BB962C8B-B14F-4D97-AF65-F5344CB8AC3E}">
        <p14:creationId xmlns:p14="http://schemas.microsoft.com/office/powerpoint/2010/main" val="1994910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9E21E6-9ACE-4DFE-B588-6411E6E64595}"/>
              </a:ext>
            </a:extLst>
          </p:cNvPr>
          <p:cNvSpPr/>
          <p:nvPr userDrawn="1"/>
        </p:nvSpPr>
        <p:spPr>
          <a:xfrm>
            <a:off x="239713" y="5516563"/>
            <a:ext cx="11712575"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5" name="Picture 7" descr="P:\Communications\Development\Change June 2012\New Stationery Development - Yeomans\JOC\Image3.jpg">
            <a:extLst>
              <a:ext uri="{FF2B5EF4-FFF2-40B4-BE49-F238E27FC236}">
                <a16:creationId xmlns:a16="http://schemas.microsoft.com/office/drawing/2014/main" id="{6025592F-316F-45F8-B99C-63027DC330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38988" y="3557588"/>
            <a:ext cx="39624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87869" y="908723"/>
            <a:ext cx="11664951" cy="981075"/>
          </a:xfrm>
        </p:spPr>
        <p:txBody>
          <a:bodyPr/>
          <a:lstStyle>
            <a:lvl1pPr algn="l">
              <a:defRPr sz="4400"/>
            </a:lvl1pPr>
          </a:lstStyle>
          <a:p>
            <a:r>
              <a:rPr lang="en-US"/>
              <a:t>Click to edit Master title style</a:t>
            </a:r>
          </a:p>
        </p:txBody>
      </p:sp>
      <p:sp>
        <p:nvSpPr>
          <p:cNvPr id="8" name="Rectangle 3"/>
          <p:cNvSpPr>
            <a:spLocks noGrp="1" noChangeArrowheads="1"/>
          </p:cNvSpPr>
          <p:nvPr>
            <p:ph type="subTitle" idx="1"/>
          </p:nvPr>
        </p:nvSpPr>
        <p:spPr>
          <a:xfrm>
            <a:off x="334433" y="2061096"/>
            <a:ext cx="11618384" cy="4318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3200">
                <a:solidFill>
                  <a:srgbClr val="0079BC"/>
                </a:solidFill>
                <a:latin typeface="+mn-lt"/>
                <a:cs typeface="Arial" pitchFamily="34" charset="0"/>
              </a:defRPr>
            </a:lvl1pPr>
          </a:lstStyle>
          <a:p>
            <a:r>
              <a:rPr lang="en-US"/>
              <a:t>Click to edit Master subtitle style</a:t>
            </a:r>
          </a:p>
        </p:txBody>
      </p:sp>
    </p:spTree>
    <p:extLst>
      <p:ext uri="{BB962C8B-B14F-4D97-AF65-F5344CB8AC3E}">
        <p14:creationId xmlns:p14="http://schemas.microsoft.com/office/powerpoint/2010/main" val="250201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5A271-5B70-4979-8118-14EAC1E6FA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2C15B6-07B3-4731-99B5-BB26C6B94F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A2FF22-D925-47D5-AFEC-62563E283576}"/>
              </a:ext>
            </a:extLst>
          </p:cNvPr>
          <p:cNvSpPr>
            <a:spLocks noGrp="1"/>
          </p:cNvSpPr>
          <p:nvPr>
            <p:ph type="dt" sz="half" idx="10"/>
          </p:nvPr>
        </p:nvSpPr>
        <p:spPr/>
        <p:txBody>
          <a:bodyPr/>
          <a:lstStyle/>
          <a:p>
            <a:fld id="{02A73274-E5C8-44F7-9D6B-ECC307E3C91D}" type="datetimeFigureOut">
              <a:rPr lang="en-GB" smtClean="0"/>
              <a:t>12/11/2020</a:t>
            </a:fld>
            <a:endParaRPr lang="en-GB"/>
          </a:p>
        </p:txBody>
      </p:sp>
      <p:sp>
        <p:nvSpPr>
          <p:cNvPr id="5" name="Footer Placeholder 4">
            <a:extLst>
              <a:ext uri="{FF2B5EF4-FFF2-40B4-BE49-F238E27FC236}">
                <a16:creationId xmlns:a16="http://schemas.microsoft.com/office/drawing/2014/main" id="{E77E9924-2560-4723-86DD-0CA7C813B2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019255-9C3B-4CE9-8E90-6F990E0D03C1}"/>
              </a:ext>
            </a:extLst>
          </p:cNvPr>
          <p:cNvSpPr>
            <a:spLocks noGrp="1"/>
          </p:cNvSpPr>
          <p:nvPr>
            <p:ph type="sldNum" sz="quarter" idx="12"/>
          </p:nvPr>
        </p:nvSpPr>
        <p:spPr/>
        <p:txBody>
          <a:bodyPr/>
          <a:lstStyle/>
          <a:p>
            <a:fld id="{C3000C5E-9FD4-41C0-9EF9-4F59E96437C2}" type="slidenum">
              <a:rPr lang="en-GB" smtClean="0"/>
              <a:t>‹#›</a:t>
            </a:fld>
            <a:endParaRPr lang="en-GB"/>
          </a:p>
        </p:txBody>
      </p:sp>
    </p:spTree>
    <p:extLst>
      <p:ext uri="{BB962C8B-B14F-4D97-AF65-F5344CB8AC3E}">
        <p14:creationId xmlns:p14="http://schemas.microsoft.com/office/powerpoint/2010/main" val="18522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0831-B425-44E2-99DA-27F0AD6105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C625E1-172C-402B-8CF0-3FDCF5CA35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9FE9B2-6C33-4698-915D-1C9BEF7327A3}"/>
              </a:ext>
            </a:extLst>
          </p:cNvPr>
          <p:cNvSpPr>
            <a:spLocks noGrp="1"/>
          </p:cNvSpPr>
          <p:nvPr>
            <p:ph type="dt" sz="half" idx="10"/>
          </p:nvPr>
        </p:nvSpPr>
        <p:spPr/>
        <p:txBody>
          <a:bodyPr/>
          <a:lstStyle/>
          <a:p>
            <a:fld id="{02A73274-E5C8-44F7-9D6B-ECC307E3C91D}" type="datetimeFigureOut">
              <a:rPr lang="en-GB" smtClean="0"/>
              <a:t>12/11/2020</a:t>
            </a:fld>
            <a:endParaRPr lang="en-GB"/>
          </a:p>
        </p:txBody>
      </p:sp>
      <p:sp>
        <p:nvSpPr>
          <p:cNvPr id="5" name="Footer Placeholder 4">
            <a:extLst>
              <a:ext uri="{FF2B5EF4-FFF2-40B4-BE49-F238E27FC236}">
                <a16:creationId xmlns:a16="http://schemas.microsoft.com/office/drawing/2014/main" id="{AA50C0FC-D70C-46A7-9794-3ECDED0A93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0F4FF5-B93A-4DB7-B4D9-EE4B7C70814E}"/>
              </a:ext>
            </a:extLst>
          </p:cNvPr>
          <p:cNvSpPr>
            <a:spLocks noGrp="1"/>
          </p:cNvSpPr>
          <p:nvPr>
            <p:ph type="sldNum" sz="quarter" idx="12"/>
          </p:nvPr>
        </p:nvSpPr>
        <p:spPr/>
        <p:txBody>
          <a:bodyPr/>
          <a:lstStyle/>
          <a:p>
            <a:fld id="{C3000C5E-9FD4-41C0-9EF9-4F59E96437C2}" type="slidenum">
              <a:rPr lang="en-GB" smtClean="0"/>
              <a:t>‹#›</a:t>
            </a:fld>
            <a:endParaRPr lang="en-GB"/>
          </a:p>
        </p:txBody>
      </p:sp>
    </p:spTree>
    <p:extLst>
      <p:ext uri="{BB962C8B-B14F-4D97-AF65-F5344CB8AC3E}">
        <p14:creationId xmlns:p14="http://schemas.microsoft.com/office/powerpoint/2010/main" val="629262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B9AD-2990-410F-9BAE-D18DBE94BA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4473B6-411E-411C-A3C9-7A923A2AB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FE16EE-12CB-4D7D-BC5F-F91607274F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B4613E-FEBE-4F21-A165-D6962F056EDE}"/>
              </a:ext>
            </a:extLst>
          </p:cNvPr>
          <p:cNvSpPr>
            <a:spLocks noGrp="1"/>
          </p:cNvSpPr>
          <p:nvPr>
            <p:ph type="dt" sz="half" idx="10"/>
          </p:nvPr>
        </p:nvSpPr>
        <p:spPr/>
        <p:txBody>
          <a:bodyPr/>
          <a:lstStyle/>
          <a:p>
            <a:fld id="{02A73274-E5C8-44F7-9D6B-ECC307E3C91D}" type="datetimeFigureOut">
              <a:rPr lang="en-GB" smtClean="0"/>
              <a:t>12/11/2020</a:t>
            </a:fld>
            <a:endParaRPr lang="en-GB"/>
          </a:p>
        </p:txBody>
      </p:sp>
      <p:sp>
        <p:nvSpPr>
          <p:cNvPr id="6" name="Footer Placeholder 5">
            <a:extLst>
              <a:ext uri="{FF2B5EF4-FFF2-40B4-BE49-F238E27FC236}">
                <a16:creationId xmlns:a16="http://schemas.microsoft.com/office/drawing/2014/main" id="{15F0435E-EADE-4319-9300-490FEFC97A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344F0B-03BC-47C9-B47C-BCA31B71720A}"/>
              </a:ext>
            </a:extLst>
          </p:cNvPr>
          <p:cNvSpPr>
            <a:spLocks noGrp="1"/>
          </p:cNvSpPr>
          <p:nvPr>
            <p:ph type="sldNum" sz="quarter" idx="12"/>
          </p:nvPr>
        </p:nvSpPr>
        <p:spPr/>
        <p:txBody>
          <a:bodyPr/>
          <a:lstStyle/>
          <a:p>
            <a:fld id="{C3000C5E-9FD4-41C0-9EF9-4F59E96437C2}" type="slidenum">
              <a:rPr lang="en-GB" smtClean="0"/>
              <a:t>‹#›</a:t>
            </a:fld>
            <a:endParaRPr lang="en-GB"/>
          </a:p>
        </p:txBody>
      </p:sp>
    </p:spTree>
    <p:extLst>
      <p:ext uri="{BB962C8B-B14F-4D97-AF65-F5344CB8AC3E}">
        <p14:creationId xmlns:p14="http://schemas.microsoft.com/office/powerpoint/2010/main" val="3867738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33EE-5AC6-4E9B-9339-F034C9ADA4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462071-26FD-46EC-B14D-73D7E6192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23506E-4F37-4BC6-B2E7-0A42181136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81A8FE-ED9D-4164-8FBA-4B5148CBCE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7080C7-D5FB-479C-8044-CD2B1253A3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AF0433-E0CB-4A7B-B5A8-4E774D8AB681}"/>
              </a:ext>
            </a:extLst>
          </p:cNvPr>
          <p:cNvSpPr>
            <a:spLocks noGrp="1"/>
          </p:cNvSpPr>
          <p:nvPr>
            <p:ph type="dt" sz="half" idx="10"/>
          </p:nvPr>
        </p:nvSpPr>
        <p:spPr/>
        <p:txBody>
          <a:bodyPr/>
          <a:lstStyle/>
          <a:p>
            <a:fld id="{02A73274-E5C8-44F7-9D6B-ECC307E3C91D}" type="datetimeFigureOut">
              <a:rPr lang="en-GB" smtClean="0"/>
              <a:t>12/11/2020</a:t>
            </a:fld>
            <a:endParaRPr lang="en-GB"/>
          </a:p>
        </p:txBody>
      </p:sp>
      <p:sp>
        <p:nvSpPr>
          <p:cNvPr id="8" name="Footer Placeholder 7">
            <a:extLst>
              <a:ext uri="{FF2B5EF4-FFF2-40B4-BE49-F238E27FC236}">
                <a16:creationId xmlns:a16="http://schemas.microsoft.com/office/drawing/2014/main" id="{870D55C3-E4BE-4666-87B6-89D9BBF2E6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022B06F-345C-45AA-9A1C-35D52F4E4E10}"/>
              </a:ext>
            </a:extLst>
          </p:cNvPr>
          <p:cNvSpPr>
            <a:spLocks noGrp="1"/>
          </p:cNvSpPr>
          <p:nvPr>
            <p:ph type="sldNum" sz="quarter" idx="12"/>
          </p:nvPr>
        </p:nvSpPr>
        <p:spPr/>
        <p:txBody>
          <a:bodyPr/>
          <a:lstStyle/>
          <a:p>
            <a:fld id="{C3000C5E-9FD4-41C0-9EF9-4F59E96437C2}" type="slidenum">
              <a:rPr lang="en-GB" smtClean="0"/>
              <a:t>‹#›</a:t>
            </a:fld>
            <a:endParaRPr lang="en-GB"/>
          </a:p>
        </p:txBody>
      </p:sp>
    </p:spTree>
    <p:extLst>
      <p:ext uri="{BB962C8B-B14F-4D97-AF65-F5344CB8AC3E}">
        <p14:creationId xmlns:p14="http://schemas.microsoft.com/office/powerpoint/2010/main" val="4208322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C6D2-196C-4A39-A70C-F99B351D4A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83B36F-D840-4B71-AED6-FD94653A0A53}"/>
              </a:ext>
            </a:extLst>
          </p:cNvPr>
          <p:cNvSpPr>
            <a:spLocks noGrp="1"/>
          </p:cNvSpPr>
          <p:nvPr>
            <p:ph type="dt" sz="half" idx="10"/>
          </p:nvPr>
        </p:nvSpPr>
        <p:spPr/>
        <p:txBody>
          <a:bodyPr/>
          <a:lstStyle/>
          <a:p>
            <a:fld id="{02A73274-E5C8-44F7-9D6B-ECC307E3C91D}" type="datetimeFigureOut">
              <a:rPr lang="en-GB" smtClean="0"/>
              <a:t>12/11/2020</a:t>
            </a:fld>
            <a:endParaRPr lang="en-GB"/>
          </a:p>
        </p:txBody>
      </p:sp>
      <p:sp>
        <p:nvSpPr>
          <p:cNvPr id="4" name="Footer Placeholder 3">
            <a:extLst>
              <a:ext uri="{FF2B5EF4-FFF2-40B4-BE49-F238E27FC236}">
                <a16:creationId xmlns:a16="http://schemas.microsoft.com/office/drawing/2014/main" id="{2A7C7B21-7451-4C8D-93DE-0F6E21BD29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274ACD-2BCE-435C-955B-1C87EE173F73}"/>
              </a:ext>
            </a:extLst>
          </p:cNvPr>
          <p:cNvSpPr>
            <a:spLocks noGrp="1"/>
          </p:cNvSpPr>
          <p:nvPr>
            <p:ph type="sldNum" sz="quarter" idx="12"/>
          </p:nvPr>
        </p:nvSpPr>
        <p:spPr/>
        <p:txBody>
          <a:bodyPr/>
          <a:lstStyle/>
          <a:p>
            <a:fld id="{C3000C5E-9FD4-41C0-9EF9-4F59E96437C2}" type="slidenum">
              <a:rPr lang="en-GB" smtClean="0"/>
              <a:t>‹#›</a:t>
            </a:fld>
            <a:endParaRPr lang="en-GB"/>
          </a:p>
        </p:txBody>
      </p:sp>
    </p:spTree>
    <p:extLst>
      <p:ext uri="{BB962C8B-B14F-4D97-AF65-F5344CB8AC3E}">
        <p14:creationId xmlns:p14="http://schemas.microsoft.com/office/powerpoint/2010/main" val="2142227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57347C-FD99-4830-9075-15FBF6DB5130}"/>
              </a:ext>
            </a:extLst>
          </p:cNvPr>
          <p:cNvSpPr>
            <a:spLocks noGrp="1"/>
          </p:cNvSpPr>
          <p:nvPr>
            <p:ph type="dt" sz="half" idx="10"/>
          </p:nvPr>
        </p:nvSpPr>
        <p:spPr/>
        <p:txBody>
          <a:bodyPr/>
          <a:lstStyle/>
          <a:p>
            <a:fld id="{02A73274-E5C8-44F7-9D6B-ECC307E3C91D}" type="datetimeFigureOut">
              <a:rPr lang="en-GB" smtClean="0"/>
              <a:t>12/11/2020</a:t>
            </a:fld>
            <a:endParaRPr lang="en-GB"/>
          </a:p>
        </p:txBody>
      </p:sp>
      <p:sp>
        <p:nvSpPr>
          <p:cNvPr id="3" name="Footer Placeholder 2">
            <a:extLst>
              <a:ext uri="{FF2B5EF4-FFF2-40B4-BE49-F238E27FC236}">
                <a16:creationId xmlns:a16="http://schemas.microsoft.com/office/drawing/2014/main" id="{6C06B24F-B5A0-40C2-BFE8-750425DCFB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A5F408-2CCB-42B4-ABF5-913D38FED34A}"/>
              </a:ext>
            </a:extLst>
          </p:cNvPr>
          <p:cNvSpPr>
            <a:spLocks noGrp="1"/>
          </p:cNvSpPr>
          <p:nvPr>
            <p:ph type="sldNum" sz="quarter" idx="12"/>
          </p:nvPr>
        </p:nvSpPr>
        <p:spPr/>
        <p:txBody>
          <a:bodyPr/>
          <a:lstStyle/>
          <a:p>
            <a:fld id="{C3000C5E-9FD4-41C0-9EF9-4F59E96437C2}" type="slidenum">
              <a:rPr lang="en-GB" smtClean="0"/>
              <a:t>‹#›</a:t>
            </a:fld>
            <a:endParaRPr lang="en-GB"/>
          </a:p>
        </p:txBody>
      </p:sp>
    </p:spTree>
    <p:extLst>
      <p:ext uri="{BB962C8B-B14F-4D97-AF65-F5344CB8AC3E}">
        <p14:creationId xmlns:p14="http://schemas.microsoft.com/office/powerpoint/2010/main" val="2900444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9359-9A37-4C54-9961-CAAA1AE98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6C85E6-BC1D-4498-86AA-4A5D14639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F67208-B0F5-4AFB-A9AB-FCDE8ABAA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33751-833E-4CBB-BE96-143891208A90}"/>
              </a:ext>
            </a:extLst>
          </p:cNvPr>
          <p:cNvSpPr>
            <a:spLocks noGrp="1"/>
          </p:cNvSpPr>
          <p:nvPr>
            <p:ph type="dt" sz="half" idx="10"/>
          </p:nvPr>
        </p:nvSpPr>
        <p:spPr/>
        <p:txBody>
          <a:bodyPr/>
          <a:lstStyle/>
          <a:p>
            <a:fld id="{02A73274-E5C8-44F7-9D6B-ECC307E3C91D}" type="datetimeFigureOut">
              <a:rPr lang="en-GB" smtClean="0"/>
              <a:t>12/11/2020</a:t>
            </a:fld>
            <a:endParaRPr lang="en-GB"/>
          </a:p>
        </p:txBody>
      </p:sp>
      <p:sp>
        <p:nvSpPr>
          <p:cNvPr id="6" name="Footer Placeholder 5">
            <a:extLst>
              <a:ext uri="{FF2B5EF4-FFF2-40B4-BE49-F238E27FC236}">
                <a16:creationId xmlns:a16="http://schemas.microsoft.com/office/drawing/2014/main" id="{D497241E-826C-45E1-8BB9-65A79616E7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60857A-662C-468C-A945-A8303EFD7BD5}"/>
              </a:ext>
            </a:extLst>
          </p:cNvPr>
          <p:cNvSpPr>
            <a:spLocks noGrp="1"/>
          </p:cNvSpPr>
          <p:nvPr>
            <p:ph type="sldNum" sz="quarter" idx="12"/>
          </p:nvPr>
        </p:nvSpPr>
        <p:spPr/>
        <p:txBody>
          <a:bodyPr/>
          <a:lstStyle/>
          <a:p>
            <a:fld id="{C3000C5E-9FD4-41C0-9EF9-4F59E96437C2}" type="slidenum">
              <a:rPr lang="en-GB" smtClean="0"/>
              <a:t>‹#›</a:t>
            </a:fld>
            <a:endParaRPr lang="en-GB"/>
          </a:p>
        </p:txBody>
      </p:sp>
    </p:spTree>
    <p:extLst>
      <p:ext uri="{BB962C8B-B14F-4D97-AF65-F5344CB8AC3E}">
        <p14:creationId xmlns:p14="http://schemas.microsoft.com/office/powerpoint/2010/main" val="2994454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060F-DD77-4333-B09A-6FBDAED96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F18A01-6839-4340-8E65-404E5CC2A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381C48-07FA-4B8F-9E18-21F877126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7F00A-2468-45B8-B3A0-5A084F9A6D17}"/>
              </a:ext>
            </a:extLst>
          </p:cNvPr>
          <p:cNvSpPr>
            <a:spLocks noGrp="1"/>
          </p:cNvSpPr>
          <p:nvPr>
            <p:ph type="dt" sz="half" idx="10"/>
          </p:nvPr>
        </p:nvSpPr>
        <p:spPr/>
        <p:txBody>
          <a:bodyPr/>
          <a:lstStyle/>
          <a:p>
            <a:fld id="{02A73274-E5C8-44F7-9D6B-ECC307E3C91D}" type="datetimeFigureOut">
              <a:rPr lang="en-GB" smtClean="0"/>
              <a:t>12/11/2020</a:t>
            </a:fld>
            <a:endParaRPr lang="en-GB"/>
          </a:p>
        </p:txBody>
      </p:sp>
      <p:sp>
        <p:nvSpPr>
          <p:cNvPr id="6" name="Footer Placeholder 5">
            <a:extLst>
              <a:ext uri="{FF2B5EF4-FFF2-40B4-BE49-F238E27FC236}">
                <a16:creationId xmlns:a16="http://schemas.microsoft.com/office/drawing/2014/main" id="{9839680D-9CFC-4B83-A31E-254DA060DB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2A71A8-C3E5-4AB9-9A19-AF82B632B2D2}"/>
              </a:ext>
            </a:extLst>
          </p:cNvPr>
          <p:cNvSpPr>
            <a:spLocks noGrp="1"/>
          </p:cNvSpPr>
          <p:nvPr>
            <p:ph type="sldNum" sz="quarter" idx="12"/>
          </p:nvPr>
        </p:nvSpPr>
        <p:spPr/>
        <p:txBody>
          <a:bodyPr/>
          <a:lstStyle/>
          <a:p>
            <a:fld id="{C3000C5E-9FD4-41C0-9EF9-4F59E96437C2}" type="slidenum">
              <a:rPr lang="en-GB" smtClean="0"/>
              <a:t>‹#›</a:t>
            </a:fld>
            <a:endParaRPr lang="en-GB"/>
          </a:p>
        </p:txBody>
      </p:sp>
    </p:spTree>
    <p:extLst>
      <p:ext uri="{BB962C8B-B14F-4D97-AF65-F5344CB8AC3E}">
        <p14:creationId xmlns:p14="http://schemas.microsoft.com/office/powerpoint/2010/main" val="832137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1B7E7-3483-4ED3-93B9-E8DD892AF1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2FEF4A-BBC5-4E5B-9D46-A4AE916D6A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6C47C3-60CD-45E2-A62D-75D9C66F7126}"/>
              </a:ext>
            </a:extLst>
          </p:cNvPr>
          <p:cNvSpPr>
            <a:spLocks noGrp="1"/>
          </p:cNvSpPr>
          <p:nvPr>
            <p:ph type="dt" sz="half" idx="10"/>
          </p:nvPr>
        </p:nvSpPr>
        <p:spPr/>
        <p:txBody>
          <a:bodyPr/>
          <a:lstStyle/>
          <a:p>
            <a:fld id="{02A73274-E5C8-44F7-9D6B-ECC307E3C91D}" type="datetimeFigureOut">
              <a:rPr lang="en-GB" smtClean="0"/>
              <a:t>12/11/2020</a:t>
            </a:fld>
            <a:endParaRPr lang="en-GB"/>
          </a:p>
        </p:txBody>
      </p:sp>
      <p:sp>
        <p:nvSpPr>
          <p:cNvPr id="5" name="Footer Placeholder 4">
            <a:extLst>
              <a:ext uri="{FF2B5EF4-FFF2-40B4-BE49-F238E27FC236}">
                <a16:creationId xmlns:a16="http://schemas.microsoft.com/office/drawing/2014/main" id="{1BF70F93-2389-42BF-B821-0A0049D45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B8DABF-7EF9-4D11-A54B-82FFC2140CDA}"/>
              </a:ext>
            </a:extLst>
          </p:cNvPr>
          <p:cNvSpPr>
            <a:spLocks noGrp="1"/>
          </p:cNvSpPr>
          <p:nvPr>
            <p:ph type="sldNum" sz="quarter" idx="12"/>
          </p:nvPr>
        </p:nvSpPr>
        <p:spPr/>
        <p:txBody>
          <a:bodyPr/>
          <a:lstStyle/>
          <a:p>
            <a:fld id="{C3000C5E-9FD4-41C0-9EF9-4F59E96437C2}" type="slidenum">
              <a:rPr lang="en-GB" smtClean="0"/>
              <a:t>‹#›</a:t>
            </a:fld>
            <a:endParaRPr lang="en-GB"/>
          </a:p>
        </p:txBody>
      </p:sp>
    </p:spTree>
    <p:extLst>
      <p:ext uri="{BB962C8B-B14F-4D97-AF65-F5344CB8AC3E}">
        <p14:creationId xmlns:p14="http://schemas.microsoft.com/office/powerpoint/2010/main" val="1490413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13510-6B72-4B47-B08B-C277E2AD6A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F80842-E569-4662-A257-825CE1FC59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2BA90A-6FF0-4A90-AB61-CDF1F10C0077}"/>
              </a:ext>
            </a:extLst>
          </p:cNvPr>
          <p:cNvSpPr>
            <a:spLocks noGrp="1"/>
          </p:cNvSpPr>
          <p:nvPr>
            <p:ph type="dt" sz="half" idx="10"/>
          </p:nvPr>
        </p:nvSpPr>
        <p:spPr/>
        <p:txBody>
          <a:bodyPr/>
          <a:lstStyle/>
          <a:p>
            <a:fld id="{02A73274-E5C8-44F7-9D6B-ECC307E3C91D}" type="datetimeFigureOut">
              <a:rPr lang="en-GB" smtClean="0"/>
              <a:t>12/11/2020</a:t>
            </a:fld>
            <a:endParaRPr lang="en-GB"/>
          </a:p>
        </p:txBody>
      </p:sp>
      <p:sp>
        <p:nvSpPr>
          <p:cNvPr id="5" name="Footer Placeholder 4">
            <a:extLst>
              <a:ext uri="{FF2B5EF4-FFF2-40B4-BE49-F238E27FC236}">
                <a16:creationId xmlns:a16="http://schemas.microsoft.com/office/drawing/2014/main" id="{4F3A9D5D-A9CC-482C-8F62-5EFD45881C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7F3877-83B6-4BF9-BD7F-A037445C2DF7}"/>
              </a:ext>
            </a:extLst>
          </p:cNvPr>
          <p:cNvSpPr>
            <a:spLocks noGrp="1"/>
          </p:cNvSpPr>
          <p:nvPr>
            <p:ph type="sldNum" sz="quarter" idx="12"/>
          </p:nvPr>
        </p:nvSpPr>
        <p:spPr/>
        <p:txBody>
          <a:bodyPr/>
          <a:lstStyle/>
          <a:p>
            <a:fld id="{C3000C5E-9FD4-41C0-9EF9-4F59E96437C2}" type="slidenum">
              <a:rPr lang="en-GB" smtClean="0"/>
              <a:t>‹#›</a:t>
            </a:fld>
            <a:endParaRPr lang="en-GB"/>
          </a:p>
        </p:txBody>
      </p:sp>
    </p:spTree>
    <p:extLst>
      <p:ext uri="{BB962C8B-B14F-4D97-AF65-F5344CB8AC3E}">
        <p14:creationId xmlns:p14="http://schemas.microsoft.com/office/powerpoint/2010/main" val="238201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27381" y="836712"/>
            <a:ext cx="11040203"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1">
            <a:extLst>
              <a:ext uri="{FF2B5EF4-FFF2-40B4-BE49-F238E27FC236}">
                <a16:creationId xmlns:a16="http://schemas.microsoft.com/office/drawing/2014/main" id="{41A95A44-2627-4A06-BDEE-FDE3E5EA12B7}"/>
              </a:ext>
            </a:extLst>
          </p:cNvPr>
          <p:cNvSpPr>
            <a:spLocks noGrp="1"/>
          </p:cNvSpPr>
          <p:nvPr>
            <p:ph type="sldNum" sz="quarter" idx="10"/>
          </p:nvPr>
        </p:nvSpPr>
        <p:spPr>
          <a:xfrm>
            <a:off x="9012238" y="6118225"/>
            <a:ext cx="2844800" cy="365125"/>
          </a:xfrm>
        </p:spPr>
        <p:txBody>
          <a:bodyPr/>
          <a:lstStyle>
            <a:lvl1pPr>
              <a:defRPr/>
            </a:lvl1pPr>
          </a:lstStyle>
          <a:p>
            <a:fld id="{BFD9D24A-E341-4533-896F-2C6B12BF37F2}" type="slidenum">
              <a:rPr lang="en-GB" altLang="en-US"/>
              <a:pPr/>
              <a:t>‹#›</a:t>
            </a:fld>
            <a:endParaRPr lang="en-GB" altLang="en-US"/>
          </a:p>
        </p:txBody>
      </p:sp>
    </p:spTree>
    <p:extLst>
      <p:ext uri="{BB962C8B-B14F-4D97-AF65-F5344CB8AC3E}">
        <p14:creationId xmlns:p14="http://schemas.microsoft.com/office/powerpoint/2010/main" val="349870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81118"/>
            <a:ext cx="10363200" cy="1362075"/>
          </a:xfrm>
        </p:spPr>
        <p:txBody>
          <a:bodyPr anchor="t"/>
          <a:lstStyle>
            <a:lvl1pPr algn="l">
              <a:defRPr sz="1600" b="1" cap="all">
                <a:latin typeface="+mn-lt"/>
                <a:cs typeface="Arial" pitchFamily="34" charset="0"/>
              </a:defRPr>
            </a:lvl1pPr>
          </a:lstStyle>
          <a:p>
            <a:endParaRPr lang="en-GB"/>
          </a:p>
        </p:txBody>
      </p:sp>
      <p:sp>
        <p:nvSpPr>
          <p:cNvPr id="3" name="Text Placeholder 2"/>
          <p:cNvSpPr>
            <a:spLocks noGrp="1"/>
          </p:cNvSpPr>
          <p:nvPr>
            <p:ph type="body" idx="1"/>
          </p:nvPr>
        </p:nvSpPr>
        <p:spPr>
          <a:xfrm>
            <a:off x="963084" y="2780931"/>
            <a:ext cx="10363200" cy="1500187"/>
          </a:xfrm>
          <a:prstGeom prst="rect">
            <a:avLst/>
          </a:prstGeom>
        </p:spPr>
        <p:txBody>
          <a:bodyPr anchor="b"/>
          <a:lstStyle>
            <a:lvl1pPr marL="0" indent="0">
              <a:buNone/>
              <a:defRPr sz="2000">
                <a:solidFill>
                  <a:srgbClr val="052264"/>
                </a:solidFill>
                <a:latin typeface="+mn-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11">
            <a:extLst>
              <a:ext uri="{FF2B5EF4-FFF2-40B4-BE49-F238E27FC236}">
                <a16:creationId xmlns:a16="http://schemas.microsoft.com/office/drawing/2014/main" id="{0E7A5E17-3A50-4627-A8D4-C059273CFAE3}"/>
              </a:ext>
            </a:extLst>
          </p:cNvPr>
          <p:cNvSpPr>
            <a:spLocks noGrp="1"/>
          </p:cNvSpPr>
          <p:nvPr>
            <p:ph type="sldNum" sz="quarter" idx="10"/>
          </p:nvPr>
        </p:nvSpPr>
        <p:spPr/>
        <p:txBody>
          <a:bodyPr/>
          <a:lstStyle>
            <a:lvl1pPr>
              <a:defRPr/>
            </a:lvl1pPr>
          </a:lstStyle>
          <a:p>
            <a:fld id="{E4E6C1AA-0605-4CA7-A8F9-F57C76F20BA1}" type="slidenum">
              <a:rPr lang="en-GB" altLang="en-US"/>
              <a:pPr/>
              <a:t>‹#›</a:t>
            </a:fld>
            <a:endParaRPr lang="en-GB" altLang="en-US"/>
          </a:p>
        </p:txBody>
      </p:sp>
    </p:spTree>
    <p:extLst>
      <p:ext uri="{BB962C8B-B14F-4D97-AF65-F5344CB8AC3E}">
        <p14:creationId xmlns:p14="http://schemas.microsoft.com/office/powerpoint/2010/main" val="212758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p>
            <a:r>
              <a:rPr lang="en-US"/>
              <a:t>Click to edit Master title style</a:t>
            </a:r>
            <a:endParaRPr lang="en-GB"/>
          </a:p>
        </p:txBody>
      </p:sp>
      <p:sp>
        <p:nvSpPr>
          <p:cNvPr id="3" name="Content Placeholder 2"/>
          <p:cNvSpPr>
            <a:spLocks noGrp="1"/>
          </p:cNvSpPr>
          <p:nvPr>
            <p:ph sz="half" idx="1"/>
          </p:nvPr>
        </p:nvSpPr>
        <p:spPr>
          <a:xfrm>
            <a:off x="527383" y="836712"/>
            <a:ext cx="5376597"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0" y="836712"/>
            <a:ext cx="5472608"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1">
            <a:extLst>
              <a:ext uri="{FF2B5EF4-FFF2-40B4-BE49-F238E27FC236}">
                <a16:creationId xmlns:a16="http://schemas.microsoft.com/office/drawing/2014/main" id="{66A5E079-6AC0-40A1-8605-9BA0C042337D}"/>
              </a:ext>
            </a:extLst>
          </p:cNvPr>
          <p:cNvSpPr>
            <a:spLocks noGrp="1"/>
          </p:cNvSpPr>
          <p:nvPr>
            <p:ph type="sldNum" sz="quarter" idx="10"/>
          </p:nvPr>
        </p:nvSpPr>
        <p:spPr/>
        <p:txBody>
          <a:bodyPr/>
          <a:lstStyle>
            <a:lvl1pPr>
              <a:defRPr/>
            </a:lvl1pPr>
          </a:lstStyle>
          <a:p>
            <a:fld id="{AF8D0941-F1C8-4B2B-A6F8-8445C3D47DC4}" type="slidenum">
              <a:rPr lang="en-GB" altLang="en-US"/>
              <a:pPr/>
              <a:t>‹#›</a:t>
            </a:fld>
            <a:endParaRPr lang="en-GB" altLang="en-US"/>
          </a:p>
        </p:txBody>
      </p:sp>
    </p:spTree>
    <p:extLst>
      <p:ext uri="{BB962C8B-B14F-4D97-AF65-F5344CB8AC3E}">
        <p14:creationId xmlns:p14="http://schemas.microsoft.com/office/powerpoint/2010/main" val="318152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27383" y="836715"/>
            <a:ext cx="5386917" cy="597743"/>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7383" y="1412779"/>
            <a:ext cx="5386917"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096000" y="858391"/>
            <a:ext cx="5472608" cy="567754"/>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1412779"/>
            <a:ext cx="5472608"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1">
            <a:extLst>
              <a:ext uri="{FF2B5EF4-FFF2-40B4-BE49-F238E27FC236}">
                <a16:creationId xmlns:a16="http://schemas.microsoft.com/office/drawing/2014/main" id="{DF6F29F7-75A2-4CAF-8031-80B639ADB297}"/>
              </a:ext>
            </a:extLst>
          </p:cNvPr>
          <p:cNvSpPr>
            <a:spLocks noGrp="1"/>
          </p:cNvSpPr>
          <p:nvPr>
            <p:ph type="sldNum" sz="quarter" idx="10"/>
          </p:nvPr>
        </p:nvSpPr>
        <p:spPr/>
        <p:txBody>
          <a:bodyPr/>
          <a:lstStyle>
            <a:lvl1pPr>
              <a:defRPr/>
            </a:lvl1pPr>
          </a:lstStyle>
          <a:p>
            <a:fld id="{DDCB5212-6B3A-4203-9CF8-69BD487CEC28}" type="slidenum">
              <a:rPr lang="en-GB" altLang="en-US"/>
              <a:pPr/>
              <a:t>‹#›</a:t>
            </a:fld>
            <a:endParaRPr lang="en-GB" altLang="en-US"/>
          </a:p>
        </p:txBody>
      </p:sp>
    </p:spTree>
    <p:extLst>
      <p:ext uri="{BB962C8B-B14F-4D97-AF65-F5344CB8AC3E}">
        <p14:creationId xmlns:p14="http://schemas.microsoft.com/office/powerpoint/2010/main" val="327793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0972800" cy="504056"/>
          </a:xfrm>
        </p:spPr>
        <p:txBody>
          <a:bodyPr/>
          <a:lstStyle/>
          <a:p>
            <a:r>
              <a:rPr lang="en-US"/>
              <a:t>Click to edit Master title style</a:t>
            </a:r>
            <a:endParaRPr lang="en-GB"/>
          </a:p>
        </p:txBody>
      </p:sp>
      <p:sp>
        <p:nvSpPr>
          <p:cNvPr id="3" name="Slide Number Placeholder 11">
            <a:extLst>
              <a:ext uri="{FF2B5EF4-FFF2-40B4-BE49-F238E27FC236}">
                <a16:creationId xmlns:a16="http://schemas.microsoft.com/office/drawing/2014/main" id="{ED6A925C-D114-403F-9209-8AAE5F519E5D}"/>
              </a:ext>
            </a:extLst>
          </p:cNvPr>
          <p:cNvSpPr>
            <a:spLocks noGrp="1"/>
          </p:cNvSpPr>
          <p:nvPr>
            <p:ph type="sldNum" sz="quarter" idx="10"/>
          </p:nvPr>
        </p:nvSpPr>
        <p:spPr/>
        <p:txBody>
          <a:bodyPr/>
          <a:lstStyle>
            <a:lvl1pPr>
              <a:defRPr/>
            </a:lvl1pPr>
          </a:lstStyle>
          <a:p>
            <a:fld id="{858CB468-BF4B-49BA-9BDC-D0CB1D526B9A}" type="slidenum">
              <a:rPr lang="en-GB" altLang="en-US"/>
              <a:pPr/>
              <a:t>‹#›</a:t>
            </a:fld>
            <a:endParaRPr lang="en-GB" altLang="en-US"/>
          </a:p>
        </p:txBody>
      </p:sp>
    </p:spTree>
    <p:extLst>
      <p:ext uri="{BB962C8B-B14F-4D97-AF65-F5344CB8AC3E}">
        <p14:creationId xmlns:p14="http://schemas.microsoft.com/office/powerpoint/2010/main" val="197735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a:extLst>
              <a:ext uri="{FF2B5EF4-FFF2-40B4-BE49-F238E27FC236}">
                <a16:creationId xmlns:a16="http://schemas.microsoft.com/office/drawing/2014/main" id="{9E2A6199-53CF-4FDC-B3A5-248FE8E3E7BC}"/>
              </a:ext>
            </a:extLst>
          </p:cNvPr>
          <p:cNvSpPr>
            <a:spLocks noGrp="1"/>
          </p:cNvSpPr>
          <p:nvPr>
            <p:ph type="sldNum" sz="quarter" idx="10"/>
          </p:nvPr>
        </p:nvSpPr>
        <p:spPr/>
        <p:txBody>
          <a:bodyPr/>
          <a:lstStyle>
            <a:lvl1pPr>
              <a:defRPr/>
            </a:lvl1pPr>
          </a:lstStyle>
          <a:p>
            <a:fld id="{2FD4FFB0-760F-499A-BC58-132E9F7C9DDF}" type="slidenum">
              <a:rPr lang="en-GB" altLang="en-US"/>
              <a:pPr/>
              <a:t>‹#›</a:t>
            </a:fld>
            <a:endParaRPr lang="en-GB" altLang="en-US"/>
          </a:p>
        </p:txBody>
      </p:sp>
    </p:spTree>
    <p:extLst>
      <p:ext uri="{BB962C8B-B14F-4D97-AF65-F5344CB8AC3E}">
        <p14:creationId xmlns:p14="http://schemas.microsoft.com/office/powerpoint/2010/main" val="33313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852" y="836715"/>
            <a:ext cx="6815667" cy="5112567"/>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400">
                <a:solidFill>
                  <a:srgbClr val="052264"/>
                </a:solidFill>
                <a:latin typeface="+mn-lt"/>
                <a:cs typeface="Arial" pitchFamily="34" charset="0"/>
              </a:defRPr>
            </a:lvl3pPr>
            <a:lvl4pPr>
              <a:defRPr sz="2000">
                <a:solidFill>
                  <a:srgbClr val="052264"/>
                </a:solidFill>
                <a:latin typeface="+mn-lt"/>
                <a:cs typeface="Arial" pitchFamily="34" charset="0"/>
              </a:defRPr>
            </a:lvl4pPr>
            <a:lvl5pPr>
              <a:defRPr sz="2000">
                <a:solidFill>
                  <a:srgbClr val="052264"/>
                </a:solidFill>
                <a:latin typeface="+mn-lt"/>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7383" y="836712"/>
            <a:ext cx="4011084" cy="5112568"/>
          </a:xfrm>
          <a:prstGeom prst="rect">
            <a:avLst/>
          </a:prstGeom>
        </p:spPr>
        <p:txBody>
          <a:bodyPr/>
          <a:lstStyle>
            <a:lvl1pPr marL="0" indent="0">
              <a:buNone/>
              <a:defRPr sz="1400">
                <a:solidFill>
                  <a:srgbClr val="052264"/>
                </a:solidFill>
                <a:latin typeface="+mn-lt"/>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527381" y="188640"/>
            <a:ext cx="10972800" cy="504056"/>
          </a:xfrm>
        </p:spPr>
        <p:txBody>
          <a:bodyPr/>
          <a:lstStyle/>
          <a:p>
            <a:r>
              <a:rPr lang="en-US"/>
              <a:t>Click to edit Master title style</a:t>
            </a:r>
            <a:endParaRPr lang="en-GB"/>
          </a:p>
        </p:txBody>
      </p:sp>
      <p:sp>
        <p:nvSpPr>
          <p:cNvPr id="6" name="Slide Number Placeholder 11">
            <a:extLst>
              <a:ext uri="{FF2B5EF4-FFF2-40B4-BE49-F238E27FC236}">
                <a16:creationId xmlns:a16="http://schemas.microsoft.com/office/drawing/2014/main" id="{781FE469-A1C8-450E-85B7-BB8ABE985849}"/>
              </a:ext>
            </a:extLst>
          </p:cNvPr>
          <p:cNvSpPr>
            <a:spLocks noGrp="1"/>
          </p:cNvSpPr>
          <p:nvPr>
            <p:ph type="sldNum" sz="quarter" idx="10"/>
          </p:nvPr>
        </p:nvSpPr>
        <p:spPr/>
        <p:txBody>
          <a:bodyPr/>
          <a:lstStyle>
            <a:lvl1pPr>
              <a:defRPr/>
            </a:lvl1pPr>
          </a:lstStyle>
          <a:p>
            <a:fld id="{1DEF849D-254D-446D-8A8F-99BEF14FD203}" type="slidenum">
              <a:rPr lang="en-GB" altLang="en-US"/>
              <a:pPr/>
              <a:t>‹#›</a:t>
            </a:fld>
            <a:endParaRPr lang="en-GB" altLang="en-US"/>
          </a:p>
        </p:txBody>
      </p:sp>
    </p:spTree>
    <p:extLst>
      <p:ext uri="{BB962C8B-B14F-4D97-AF65-F5344CB8AC3E}">
        <p14:creationId xmlns:p14="http://schemas.microsoft.com/office/powerpoint/2010/main" val="240045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CCC7-18CD-46A2-9829-D59051D62A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85A992-5B50-48E7-87FB-6C8E3CE75D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047397-629C-4D15-9771-86393280C6FA}"/>
              </a:ext>
            </a:extLst>
          </p:cNvPr>
          <p:cNvSpPr>
            <a:spLocks noGrp="1"/>
          </p:cNvSpPr>
          <p:nvPr>
            <p:ph type="dt" sz="half" idx="10"/>
          </p:nvPr>
        </p:nvSpPr>
        <p:spPr/>
        <p:txBody>
          <a:bodyPr/>
          <a:lstStyle/>
          <a:p>
            <a:fld id="{02A73274-E5C8-44F7-9D6B-ECC307E3C91D}" type="datetimeFigureOut">
              <a:rPr lang="en-GB" smtClean="0"/>
              <a:t>12/11/2020</a:t>
            </a:fld>
            <a:endParaRPr lang="en-GB"/>
          </a:p>
        </p:txBody>
      </p:sp>
      <p:sp>
        <p:nvSpPr>
          <p:cNvPr id="5" name="Footer Placeholder 4">
            <a:extLst>
              <a:ext uri="{FF2B5EF4-FFF2-40B4-BE49-F238E27FC236}">
                <a16:creationId xmlns:a16="http://schemas.microsoft.com/office/drawing/2014/main" id="{A42A7D2F-55FB-4CEA-A9F1-CAFFA9A686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FCCEDE-B6DB-4842-9A53-7C4647F82A5C}"/>
              </a:ext>
            </a:extLst>
          </p:cNvPr>
          <p:cNvSpPr>
            <a:spLocks noGrp="1"/>
          </p:cNvSpPr>
          <p:nvPr>
            <p:ph type="sldNum" sz="quarter" idx="12"/>
          </p:nvPr>
        </p:nvSpPr>
        <p:spPr/>
        <p:txBody>
          <a:bodyPr/>
          <a:lstStyle/>
          <a:p>
            <a:fld id="{C3000C5E-9FD4-41C0-9EF9-4F59E96437C2}" type="slidenum">
              <a:rPr lang="en-GB" smtClean="0"/>
              <a:t>‹#›</a:t>
            </a:fld>
            <a:endParaRPr lang="en-GB"/>
          </a:p>
        </p:txBody>
      </p:sp>
    </p:spTree>
    <p:extLst>
      <p:ext uri="{BB962C8B-B14F-4D97-AF65-F5344CB8AC3E}">
        <p14:creationId xmlns:p14="http://schemas.microsoft.com/office/powerpoint/2010/main" val="45981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F6BFBB-FB0A-4A91-8A9C-6C15A3433181}"/>
              </a:ext>
            </a:extLst>
          </p:cNvPr>
          <p:cNvSpPr>
            <a:spLocks noGrp="1"/>
          </p:cNvSpPr>
          <p:nvPr>
            <p:ph type="title"/>
          </p:nvPr>
        </p:nvSpPr>
        <p:spPr bwMode="auto">
          <a:xfrm>
            <a:off x="527050" y="188913"/>
            <a:ext cx="11041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08DD4F0-0411-447D-BFCA-18A7B7265191}"/>
              </a:ext>
            </a:extLst>
          </p:cNvPr>
          <p:cNvSpPr>
            <a:spLocks noGrp="1"/>
          </p:cNvSpPr>
          <p:nvPr/>
        </p:nvSpPr>
        <p:spPr bwMode="auto">
          <a:xfrm>
            <a:off x="527050" y="1268413"/>
            <a:ext cx="11041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4000" b="1">
              <a:solidFill>
                <a:srgbClr val="052264"/>
              </a:solidFill>
            </a:endParaRPr>
          </a:p>
        </p:txBody>
      </p:sp>
      <p:sp>
        <p:nvSpPr>
          <p:cNvPr id="1028" name="Text Placeholder 2">
            <a:extLst>
              <a:ext uri="{FF2B5EF4-FFF2-40B4-BE49-F238E27FC236}">
                <a16:creationId xmlns:a16="http://schemas.microsoft.com/office/drawing/2014/main" id="{9ED315B7-2AB1-4D0A-AC7B-4D9FD72808DA}"/>
              </a:ext>
            </a:extLst>
          </p:cNvPr>
          <p:cNvSpPr>
            <a:spLocks noGrp="1"/>
          </p:cNvSpPr>
          <p:nvPr/>
        </p:nvSpPr>
        <p:spPr bwMode="auto">
          <a:xfrm>
            <a:off x="527050" y="1268413"/>
            <a:ext cx="11041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4000" b="1">
              <a:solidFill>
                <a:srgbClr val="052264"/>
              </a:solidFill>
            </a:endParaRPr>
          </a:p>
        </p:txBody>
      </p:sp>
      <p:sp>
        <p:nvSpPr>
          <p:cNvPr id="1029" name="Text Placeholder 5">
            <a:extLst>
              <a:ext uri="{FF2B5EF4-FFF2-40B4-BE49-F238E27FC236}">
                <a16:creationId xmlns:a16="http://schemas.microsoft.com/office/drawing/2014/main" id="{E1F8C3DC-D1CE-49C6-834E-E2FC4008F54D}"/>
              </a:ext>
            </a:extLst>
          </p:cNvPr>
          <p:cNvSpPr>
            <a:spLocks noGrp="1"/>
          </p:cNvSpPr>
          <p:nvPr>
            <p:ph type="body" idx="1"/>
          </p:nvPr>
        </p:nvSpPr>
        <p:spPr bwMode="auto">
          <a:xfrm>
            <a:off x="527050" y="836613"/>
            <a:ext cx="110680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8" name="Straight Connector 7">
            <a:extLst>
              <a:ext uri="{FF2B5EF4-FFF2-40B4-BE49-F238E27FC236}">
                <a16:creationId xmlns:a16="http://schemas.microsoft.com/office/drawing/2014/main" id="{36F026F6-A548-4939-BEB0-167EEC4DB406}"/>
              </a:ext>
            </a:extLst>
          </p:cNvPr>
          <p:cNvCxnSpPr/>
          <p:nvPr userDrawn="1"/>
        </p:nvCxnSpPr>
        <p:spPr>
          <a:xfrm>
            <a:off x="239713" y="765175"/>
            <a:ext cx="11617325" cy="0"/>
          </a:xfrm>
          <a:prstGeom prst="line">
            <a:avLst/>
          </a:prstGeom>
          <a:ln w="19050">
            <a:solidFill>
              <a:srgbClr val="05226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BC75F6-C238-423B-A977-DD5D93205E91}"/>
              </a:ext>
            </a:extLst>
          </p:cNvPr>
          <p:cNvCxnSpPr/>
          <p:nvPr userDrawn="1"/>
        </p:nvCxnSpPr>
        <p:spPr>
          <a:xfrm>
            <a:off x="239713" y="6092825"/>
            <a:ext cx="11617325" cy="0"/>
          </a:xfrm>
          <a:prstGeom prst="line">
            <a:avLst/>
          </a:prstGeom>
          <a:ln w="22225">
            <a:solidFill>
              <a:srgbClr val="052264"/>
            </a:solidFill>
          </a:ln>
        </p:spPr>
        <p:style>
          <a:lnRef idx="1">
            <a:schemeClr val="accent1"/>
          </a:lnRef>
          <a:fillRef idx="0">
            <a:schemeClr val="accent1"/>
          </a:fillRef>
          <a:effectRef idx="0">
            <a:schemeClr val="accent1"/>
          </a:effectRef>
          <a:fontRef idx="minor">
            <a:schemeClr val="tx1"/>
          </a:fontRef>
        </p:style>
      </p:cxnSp>
      <p:pic>
        <p:nvPicPr>
          <p:cNvPr id="1033" name="Picture 10" descr="C:\Users\joconnor\Desktop\Values logo\Untitled-5.2.jpg">
            <a:extLst>
              <a:ext uri="{FF2B5EF4-FFF2-40B4-BE49-F238E27FC236}">
                <a16:creationId xmlns:a16="http://schemas.microsoft.com/office/drawing/2014/main" id="{D61C1608-A138-4E5C-A30B-47BE88645B46}"/>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t="13457"/>
          <a:stretch>
            <a:fillRect/>
          </a:stretch>
        </p:blipFill>
        <p:spPr bwMode="auto">
          <a:xfrm>
            <a:off x="0" y="6165850"/>
            <a:ext cx="12191999"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a:extLst>
              <a:ext uri="{FF2B5EF4-FFF2-40B4-BE49-F238E27FC236}">
                <a16:creationId xmlns:a16="http://schemas.microsoft.com/office/drawing/2014/main" id="{95519130-5CAC-4992-B964-93F93B0FCFAD}"/>
              </a:ext>
            </a:extLst>
          </p:cNvPr>
          <p:cNvSpPr>
            <a:spLocks noGrp="1"/>
          </p:cNvSpPr>
          <p:nvPr>
            <p:ph type="sldNum" sz="quarter" idx="4"/>
          </p:nvPr>
        </p:nvSpPr>
        <p:spPr>
          <a:xfrm>
            <a:off x="9072563" y="611822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052264"/>
                </a:solidFill>
                <a:latin typeface="Calibri" panose="020F0502020204030204" pitchFamily="34" charset="0"/>
              </a:defRPr>
            </a:lvl1pPr>
          </a:lstStyle>
          <a:p>
            <a:fld id="{CF2225EA-9116-438B-A4B9-FB7A5E5FCA6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l" rtl="0" eaLnBrk="0" fontAlgn="base" hangingPunct="0">
        <a:spcBef>
          <a:spcPct val="0"/>
        </a:spcBef>
        <a:spcAft>
          <a:spcPct val="0"/>
        </a:spcAft>
        <a:defRPr sz="3200" b="1" kern="1200">
          <a:solidFill>
            <a:srgbClr val="052264"/>
          </a:solidFill>
          <a:latin typeface="+mn-lt"/>
          <a:ea typeface="+mj-ea"/>
          <a:cs typeface="Arial" pitchFamily="34" charset="0"/>
        </a:defRPr>
      </a:lvl1pPr>
      <a:lvl2pPr algn="l" rtl="0" eaLnBrk="0" fontAlgn="base" hangingPunct="0">
        <a:spcBef>
          <a:spcPct val="0"/>
        </a:spcBef>
        <a:spcAft>
          <a:spcPct val="0"/>
        </a:spcAft>
        <a:defRPr sz="3200" b="1">
          <a:solidFill>
            <a:srgbClr val="052264"/>
          </a:solidFill>
          <a:latin typeface="Calibri" pitchFamily="34" charset="0"/>
          <a:cs typeface="Arial" charset="0"/>
        </a:defRPr>
      </a:lvl2pPr>
      <a:lvl3pPr algn="l" rtl="0" eaLnBrk="0" fontAlgn="base" hangingPunct="0">
        <a:spcBef>
          <a:spcPct val="0"/>
        </a:spcBef>
        <a:spcAft>
          <a:spcPct val="0"/>
        </a:spcAft>
        <a:defRPr sz="3200" b="1">
          <a:solidFill>
            <a:srgbClr val="052264"/>
          </a:solidFill>
          <a:latin typeface="Calibri" pitchFamily="34" charset="0"/>
          <a:cs typeface="Arial" charset="0"/>
        </a:defRPr>
      </a:lvl3pPr>
      <a:lvl4pPr algn="l" rtl="0" eaLnBrk="0" fontAlgn="base" hangingPunct="0">
        <a:spcBef>
          <a:spcPct val="0"/>
        </a:spcBef>
        <a:spcAft>
          <a:spcPct val="0"/>
        </a:spcAft>
        <a:defRPr sz="3200" b="1">
          <a:solidFill>
            <a:srgbClr val="052264"/>
          </a:solidFill>
          <a:latin typeface="Calibri" pitchFamily="34" charset="0"/>
          <a:cs typeface="Arial" charset="0"/>
        </a:defRPr>
      </a:lvl4pPr>
      <a:lvl5pPr algn="l" rtl="0" eaLnBrk="0" fontAlgn="base" hangingPunct="0">
        <a:spcBef>
          <a:spcPct val="0"/>
        </a:spcBef>
        <a:spcAft>
          <a:spcPct val="0"/>
        </a:spcAft>
        <a:defRPr sz="3200" b="1">
          <a:solidFill>
            <a:srgbClr val="052264"/>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FFCD1-5817-4508-AA3B-88AD613486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EDFDAD-B275-4151-9C4E-83E127F79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4D3F44-70D9-48AA-9731-5C7C40E90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73274-E5C8-44F7-9D6B-ECC307E3C91D}" type="datetimeFigureOut">
              <a:rPr lang="en-GB" smtClean="0"/>
              <a:t>12/11/2020</a:t>
            </a:fld>
            <a:endParaRPr lang="en-GB"/>
          </a:p>
        </p:txBody>
      </p:sp>
      <p:sp>
        <p:nvSpPr>
          <p:cNvPr id="5" name="Footer Placeholder 4">
            <a:extLst>
              <a:ext uri="{FF2B5EF4-FFF2-40B4-BE49-F238E27FC236}">
                <a16:creationId xmlns:a16="http://schemas.microsoft.com/office/drawing/2014/main" id="{73185BD5-D05A-49F4-84A5-CCDBA4498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EA92E3-D6CE-495E-8985-74C28CC9F1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00C5E-9FD4-41C0-9EF9-4F59E96437C2}" type="slidenum">
              <a:rPr lang="en-GB" smtClean="0"/>
              <a:t>‹#›</a:t>
            </a:fld>
            <a:endParaRPr lang="en-GB"/>
          </a:p>
        </p:txBody>
      </p:sp>
    </p:spTree>
    <p:extLst>
      <p:ext uri="{BB962C8B-B14F-4D97-AF65-F5344CB8AC3E}">
        <p14:creationId xmlns:p14="http://schemas.microsoft.com/office/powerpoint/2010/main" val="254684100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BA91-93AA-4778-AC03-9280630578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C8B531D-60C7-4444-AE25-FC308858E55D}"/>
              </a:ext>
            </a:extLst>
          </p:cNvPr>
          <p:cNvSpPr>
            <a:spLocks noGrp="1"/>
          </p:cNvSpPr>
          <p:nvPr>
            <p:ph type="subTitle" idx="1"/>
          </p:nvPr>
        </p:nvSpPr>
        <p:spPr/>
        <p:txBody>
          <a:bodyPr/>
          <a:lstStyle/>
          <a:p>
            <a:endParaRPr lang="en-GB"/>
          </a:p>
        </p:txBody>
      </p:sp>
      <p:pic>
        <p:nvPicPr>
          <p:cNvPr id="5" name="Picture 4" descr="A close up of a logo&#10;&#10;Description automatically generated">
            <a:extLst>
              <a:ext uri="{FF2B5EF4-FFF2-40B4-BE49-F238E27FC236}">
                <a16:creationId xmlns:a16="http://schemas.microsoft.com/office/drawing/2014/main" id="{73567E9C-249F-42F8-9B67-E9F930DCFE2C}"/>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B480917-442A-46B9-92B2-7B44D9BCEDC7}"/>
              </a:ext>
            </a:extLst>
          </p:cNvPr>
          <p:cNvSpPr txBox="1"/>
          <p:nvPr/>
        </p:nvSpPr>
        <p:spPr>
          <a:xfrm>
            <a:off x="4053129" y="1728678"/>
            <a:ext cx="4134465" cy="3816429"/>
          </a:xfrm>
          <a:prstGeom prst="rect">
            <a:avLst/>
          </a:prstGeom>
          <a:noFill/>
        </p:spPr>
        <p:txBody>
          <a:bodyPr wrap="none" rtlCol="0" anchor="t">
            <a:spAutoFit/>
          </a:bodyPr>
          <a:lstStyle/>
          <a:p>
            <a:pPr algn="ctr"/>
            <a:r>
              <a:rPr lang="en-GB" altLang="en-US" sz="7200">
                <a:solidFill>
                  <a:schemeClr val="bg1"/>
                </a:solidFill>
              </a:rPr>
              <a:t>Fibonacci</a:t>
            </a:r>
          </a:p>
          <a:p>
            <a:pPr algn="ctr"/>
            <a:endParaRPr lang="en-GB" altLang="en-US" sz="7200">
              <a:solidFill>
                <a:schemeClr val="bg1"/>
              </a:solidFill>
            </a:endParaRPr>
          </a:p>
          <a:p>
            <a:pPr algn="ctr"/>
            <a:endParaRPr lang="en-GB" sz="4400">
              <a:solidFill>
                <a:schemeClr val="bg1"/>
              </a:solidFill>
              <a:latin typeface="Segoe UI" panose="020B0502040204020203" pitchFamily="34" charset="0"/>
              <a:cs typeface="Segoe UI" panose="020B0502040204020203" pitchFamily="34" charset="0"/>
            </a:endParaRPr>
          </a:p>
          <a:p>
            <a:pPr algn="ctr"/>
            <a:endParaRPr lang="en-GB" sz="5400">
              <a:solidFill>
                <a:schemeClr val="bg1"/>
              </a:solidFill>
              <a:latin typeface="Segoe UI" panose="020B0502040204020203" pitchFamily="34" charset="0"/>
              <a:cs typeface="Segoe UI" panose="020B0502040204020203" pitchFamily="34" charset="0"/>
            </a:endParaRPr>
          </a:p>
        </p:txBody>
      </p:sp>
      <p:pic>
        <p:nvPicPr>
          <p:cNvPr id="4" name="Picture 6" descr="Logo, company name&#10;&#10;Description automatically generated">
            <a:extLst>
              <a:ext uri="{FF2B5EF4-FFF2-40B4-BE49-F238E27FC236}">
                <a16:creationId xmlns:a16="http://schemas.microsoft.com/office/drawing/2014/main" id="{4FF446DE-62E3-42E4-BDE6-1B6B7CE06B37}"/>
              </a:ext>
            </a:extLst>
          </p:cNvPr>
          <p:cNvPicPr>
            <a:picLocks noChangeAspect="1"/>
          </p:cNvPicPr>
          <p:nvPr/>
        </p:nvPicPr>
        <p:blipFill>
          <a:blip r:embed="rId3"/>
          <a:stretch>
            <a:fillRect/>
          </a:stretch>
        </p:blipFill>
        <p:spPr>
          <a:xfrm>
            <a:off x="0" y="5545107"/>
            <a:ext cx="2743200" cy="1466722"/>
          </a:xfrm>
          <a:prstGeom prst="rect">
            <a:avLst/>
          </a:prstGeom>
        </p:spPr>
      </p:pic>
    </p:spTree>
    <p:extLst>
      <p:ext uri="{BB962C8B-B14F-4D97-AF65-F5344CB8AC3E}">
        <p14:creationId xmlns:p14="http://schemas.microsoft.com/office/powerpoint/2010/main" val="478298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11EF82-BCA7-48DC-9552-75CCAF911692}"/>
              </a:ext>
            </a:extLst>
          </p:cNvPr>
          <p:cNvSpPr>
            <a:spLocks noGrp="1"/>
          </p:cNvSpPr>
          <p:nvPr>
            <p:ph type="sldNum" sz="quarter" idx="10"/>
          </p:nvPr>
        </p:nvSpPr>
        <p:spPr/>
        <p:txBody>
          <a:bodyPr/>
          <a:lstStyle/>
          <a:p>
            <a:fld id="{2FD4FFB0-760F-499A-BC58-132E9F7C9DDF}" type="slidenum">
              <a:rPr lang="en-GB" altLang="en-US" smtClean="0"/>
              <a:pPr/>
              <a:t>10</a:t>
            </a:fld>
            <a:endParaRPr lang="en-GB" altLang="en-US"/>
          </a:p>
        </p:txBody>
      </p:sp>
      <p:pic>
        <p:nvPicPr>
          <p:cNvPr id="2050" name="Picture 2" descr="Importance of Golden Ratio in Architecture - The Arch Insider">
            <a:extLst>
              <a:ext uri="{FF2B5EF4-FFF2-40B4-BE49-F238E27FC236}">
                <a16:creationId xmlns:a16="http://schemas.microsoft.com/office/drawing/2014/main" id="{37305D95-EB94-42C2-A928-A7EE63A35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1843816"/>
            <a:ext cx="3744416" cy="24827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designer's guide to the Golden Ratio | Creative Bloq">
            <a:extLst>
              <a:ext uri="{FF2B5EF4-FFF2-40B4-BE49-F238E27FC236}">
                <a16:creationId xmlns:a16="http://schemas.microsoft.com/office/drawing/2014/main" id="{66AD14DE-6217-4F12-ADEA-48B581B42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9875" y="1832378"/>
            <a:ext cx="4017055" cy="24720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derstanding the Golden Ratio in Design in depth. | SimpleSocial">
            <a:extLst>
              <a:ext uri="{FF2B5EF4-FFF2-40B4-BE49-F238E27FC236}">
                <a16:creationId xmlns:a16="http://schemas.microsoft.com/office/drawing/2014/main" id="{99F78687-B5D9-48B7-9754-114E05555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784" y="1827040"/>
            <a:ext cx="3778632" cy="24827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6506154-6ABD-49A4-A1B1-16E21CD3001B}"/>
              </a:ext>
            </a:extLst>
          </p:cNvPr>
          <p:cNvSpPr txBox="1"/>
          <p:nvPr/>
        </p:nvSpPr>
        <p:spPr>
          <a:xfrm>
            <a:off x="263352" y="116632"/>
            <a:ext cx="5904656" cy="492443"/>
          </a:xfrm>
          <a:prstGeom prst="rect">
            <a:avLst/>
          </a:prstGeom>
          <a:noFill/>
        </p:spPr>
        <p:txBody>
          <a:bodyPr wrap="square" rtlCol="0">
            <a:spAutoFit/>
          </a:bodyPr>
          <a:lstStyle/>
          <a:p>
            <a:r>
              <a:rPr lang="en-GB" sz="2600" b="1"/>
              <a:t>Golden Ratio in Architecture</a:t>
            </a:r>
          </a:p>
        </p:txBody>
      </p:sp>
    </p:spTree>
    <p:extLst>
      <p:ext uri="{BB962C8B-B14F-4D97-AF65-F5344CB8AC3E}">
        <p14:creationId xmlns:p14="http://schemas.microsoft.com/office/powerpoint/2010/main" val="2566035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54E6-183C-4E64-8081-E182472256C3}"/>
              </a:ext>
            </a:extLst>
          </p:cNvPr>
          <p:cNvSpPr>
            <a:spLocks noGrp="1"/>
          </p:cNvSpPr>
          <p:nvPr>
            <p:ph type="title"/>
          </p:nvPr>
        </p:nvSpPr>
        <p:spPr/>
        <p:txBody>
          <a:bodyPr/>
          <a:lstStyle/>
          <a:p>
            <a:r>
              <a:rPr lang="en-GB"/>
              <a:t>Maths in art</a:t>
            </a:r>
          </a:p>
        </p:txBody>
      </p:sp>
      <p:sp>
        <p:nvSpPr>
          <p:cNvPr id="3" name="Slide Number Placeholder 2">
            <a:extLst>
              <a:ext uri="{FF2B5EF4-FFF2-40B4-BE49-F238E27FC236}">
                <a16:creationId xmlns:a16="http://schemas.microsoft.com/office/drawing/2014/main" id="{85D43414-99BC-4B9B-807A-21A3E52B53E8}"/>
              </a:ext>
            </a:extLst>
          </p:cNvPr>
          <p:cNvSpPr>
            <a:spLocks noGrp="1"/>
          </p:cNvSpPr>
          <p:nvPr>
            <p:ph type="sldNum" sz="quarter" idx="10"/>
          </p:nvPr>
        </p:nvSpPr>
        <p:spPr/>
        <p:txBody>
          <a:bodyPr/>
          <a:lstStyle/>
          <a:p>
            <a:fld id="{858CB468-BF4B-49BA-9BDC-D0CB1D526B9A}" type="slidenum">
              <a:rPr lang="en-GB" altLang="en-US" smtClean="0"/>
              <a:pPr/>
              <a:t>11</a:t>
            </a:fld>
            <a:endParaRPr lang="en-GB" altLang="en-US"/>
          </a:p>
        </p:txBody>
      </p:sp>
      <p:pic>
        <p:nvPicPr>
          <p:cNvPr id="4" name="Picture 3">
            <a:extLst>
              <a:ext uri="{FF2B5EF4-FFF2-40B4-BE49-F238E27FC236}">
                <a16:creationId xmlns:a16="http://schemas.microsoft.com/office/drawing/2014/main" id="{D8FDB0DC-EF12-404B-8571-4CA6BB17CFCD}"/>
              </a:ext>
            </a:extLst>
          </p:cNvPr>
          <p:cNvPicPr>
            <a:picLocks noChangeAspect="1"/>
          </p:cNvPicPr>
          <p:nvPr/>
        </p:nvPicPr>
        <p:blipFill>
          <a:blip r:embed="rId2"/>
          <a:stretch>
            <a:fillRect/>
          </a:stretch>
        </p:blipFill>
        <p:spPr>
          <a:xfrm>
            <a:off x="911424" y="897458"/>
            <a:ext cx="5690301" cy="5063083"/>
          </a:xfrm>
          <a:prstGeom prst="rect">
            <a:avLst/>
          </a:prstGeom>
        </p:spPr>
      </p:pic>
      <p:sp>
        <p:nvSpPr>
          <p:cNvPr id="5" name="TextBox 4">
            <a:extLst>
              <a:ext uri="{FF2B5EF4-FFF2-40B4-BE49-F238E27FC236}">
                <a16:creationId xmlns:a16="http://schemas.microsoft.com/office/drawing/2014/main" id="{6157E7A7-EB3B-4223-9426-77BFEA55C947}"/>
              </a:ext>
            </a:extLst>
          </p:cNvPr>
          <p:cNvSpPr txBox="1"/>
          <p:nvPr/>
        </p:nvSpPr>
        <p:spPr>
          <a:xfrm>
            <a:off x="7104112" y="1556792"/>
            <a:ext cx="4396069" cy="1692771"/>
          </a:xfrm>
          <a:prstGeom prst="rect">
            <a:avLst/>
          </a:prstGeom>
          <a:noFill/>
        </p:spPr>
        <p:txBody>
          <a:bodyPr wrap="square" rtlCol="0">
            <a:spAutoFit/>
          </a:bodyPr>
          <a:lstStyle/>
          <a:p>
            <a:r>
              <a:rPr lang="en-GB" sz="2600"/>
              <a:t>The Mona Lisa – it is thought that Da Vinci may have used  the golden rectangle when paining this. </a:t>
            </a:r>
          </a:p>
        </p:txBody>
      </p:sp>
    </p:spTree>
    <p:extLst>
      <p:ext uri="{BB962C8B-B14F-4D97-AF65-F5344CB8AC3E}">
        <p14:creationId xmlns:p14="http://schemas.microsoft.com/office/powerpoint/2010/main" val="356749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0329D9-6337-4C3C-8E53-3981D64B1882}"/>
              </a:ext>
            </a:extLst>
          </p:cNvPr>
          <p:cNvSpPr>
            <a:spLocks noGrp="1"/>
          </p:cNvSpPr>
          <p:nvPr>
            <p:ph type="sldNum" sz="quarter" idx="10"/>
          </p:nvPr>
        </p:nvSpPr>
        <p:spPr/>
        <p:txBody>
          <a:bodyPr/>
          <a:lstStyle/>
          <a:p>
            <a:fld id="{2FD4FFB0-760F-499A-BC58-132E9F7C9DDF}" type="slidenum">
              <a:rPr lang="en-GB" altLang="en-US" smtClean="0"/>
              <a:pPr/>
              <a:t>12</a:t>
            </a:fld>
            <a:endParaRPr lang="en-GB" altLang="en-US"/>
          </a:p>
        </p:txBody>
      </p:sp>
      <p:sp>
        <p:nvSpPr>
          <p:cNvPr id="3" name="TextBox 2">
            <a:extLst>
              <a:ext uri="{FF2B5EF4-FFF2-40B4-BE49-F238E27FC236}">
                <a16:creationId xmlns:a16="http://schemas.microsoft.com/office/drawing/2014/main" id="{ABC17787-3ECF-408E-BC1D-BC875D9F6C7C}"/>
              </a:ext>
            </a:extLst>
          </p:cNvPr>
          <p:cNvSpPr txBox="1"/>
          <p:nvPr/>
        </p:nvSpPr>
        <p:spPr>
          <a:xfrm>
            <a:off x="263352" y="44624"/>
            <a:ext cx="9217024" cy="492443"/>
          </a:xfrm>
          <a:prstGeom prst="rect">
            <a:avLst/>
          </a:prstGeom>
          <a:noFill/>
        </p:spPr>
        <p:txBody>
          <a:bodyPr wrap="square" rtlCol="0">
            <a:spAutoFit/>
          </a:bodyPr>
          <a:lstStyle/>
          <a:p>
            <a:r>
              <a:rPr lang="en-GB" sz="2600" b="1"/>
              <a:t>Challenge – Can you draw a golden face?</a:t>
            </a:r>
          </a:p>
        </p:txBody>
      </p:sp>
      <p:sp>
        <p:nvSpPr>
          <p:cNvPr id="5" name="TextBox 4">
            <a:extLst>
              <a:ext uri="{FF2B5EF4-FFF2-40B4-BE49-F238E27FC236}">
                <a16:creationId xmlns:a16="http://schemas.microsoft.com/office/drawing/2014/main" id="{4E9F7054-B6AF-4FCF-A895-3479552F10E7}"/>
              </a:ext>
            </a:extLst>
          </p:cNvPr>
          <p:cNvSpPr txBox="1"/>
          <p:nvPr/>
        </p:nvSpPr>
        <p:spPr>
          <a:xfrm>
            <a:off x="407368" y="1196752"/>
            <a:ext cx="3168352" cy="2769989"/>
          </a:xfrm>
          <a:prstGeom prst="rect">
            <a:avLst/>
          </a:prstGeom>
          <a:noFill/>
        </p:spPr>
        <p:txBody>
          <a:bodyPr wrap="square" lIns="91440" tIns="45720" rIns="91440" bIns="45720" rtlCol="0" anchor="t">
            <a:spAutoFit/>
          </a:bodyPr>
          <a:lstStyle/>
          <a:p>
            <a:r>
              <a:rPr lang="en-GB" sz="2600">
                <a:latin typeface="Arial"/>
                <a:cs typeface="Arial"/>
              </a:rPr>
              <a:t>Your task is to be a budding Da Vinci’s and use the template provided to create your own face… </a:t>
            </a:r>
            <a:endParaRPr lang="en-GB" sz="2600"/>
          </a:p>
          <a:p>
            <a:endParaRPr lang="en-GB"/>
          </a:p>
        </p:txBody>
      </p:sp>
      <p:pic>
        <p:nvPicPr>
          <p:cNvPr id="6" name="Picture 5">
            <a:extLst>
              <a:ext uri="{FF2B5EF4-FFF2-40B4-BE49-F238E27FC236}">
                <a16:creationId xmlns:a16="http://schemas.microsoft.com/office/drawing/2014/main" id="{E147B488-AE36-49B4-B36A-1F9DBF0AC3DE}"/>
              </a:ext>
            </a:extLst>
          </p:cNvPr>
          <p:cNvPicPr>
            <a:picLocks noChangeAspect="1"/>
          </p:cNvPicPr>
          <p:nvPr/>
        </p:nvPicPr>
        <p:blipFill>
          <a:blip r:embed="rId2"/>
          <a:stretch>
            <a:fillRect/>
          </a:stretch>
        </p:blipFill>
        <p:spPr>
          <a:xfrm>
            <a:off x="5769200" y="849447"/>
            <a:ext cx="3708633" cy="4956398"/>
          </a:xfrm>
          <a:prstGeom prst="rect">
            <a:avLst/>
          </a:prstGeom>
        </p:spPr>
      </p:pic>
    </p:spTree>
    <p:extLst>
      <p:ext uri="{BB962C8B-B14F-4D97-AF65-F5344CB8AC3E}">
        <p14:creationId xmlns:p14="http://schemas.microsoft.com/office/powerpoint/2010/main" val="100747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250D5C-59DB-4B84-BD95-AB4026A0D4BC}"/>
              </a:ext>
            </a:extLst>
          </p:cNvPr>
          <p:cNvSpPr>
            <a:spLocks noGrp="1"/>
          </p:cNvSpPr>
          <p:nvPr>
            <p:ph type="sldNum" sz="quarter" idx="10"/>
          </p:nvPr>
        </p:nvSpPr>
        <p:spPr/>
        <p:txBody>
          <a:bodyPr/>
          <a:lstStyle/>
          <a:p>
            <a:fld id="{2FD4FFB0-760F-499A-BC58-132E9F7C9DDF}" type="slidenum">
              <a:rPr lang="en-GB" altLang="en-US" smtClean="0"/>
              <a:pPr/>
              <a:t>13</a:t>
            </a:fld>
            <a:endParaRPr lang="en-GB" altLang="en-US"/>
          </a:p>
        </p:txBody>
      </p:sp>
      <p:pic>
        <p:nvPicPr>
          <p:cNvPr id="4098" name="Picture 2" descr="What is the golden ratio | Canva">
            <a:extLst>
              <a:ext uri="{FF2B5EF4-FFF2-40B4-BE49-F238E27FC236}">
                <a16:creationId xmlns:a16="http://schemas.microsoft.com/office/drawing/2014/main" id="{50153F40-F02C-428E-915E-998A763FE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88938" y="1880827"/>
            <a:ext cx="4989989" cy="309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675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79F533-C3A4-4D60-AB94-5C83667F63DC}"/>
              </a:ext>
            </a:extLst>
          </p:cNvPr>
          <p:cNvSpPr>
            <a:spLocks noGrp="1"/>
          </p:cNvSpPr>
          <p:nvPr>
            <p:ph type="sldNum" sz="quarter" idx="10"/>
          </p:nvPr>
        </p:nvSpPr>
        <p:spPr/>
        <p:txBody>
          <a:bodyPr/>
          <a:lstStyle/>
          <a:p>
            <a:fld id="{2FD4FFB0-760F-499A-BC58-132E9F7C9DDF}" type="slidenum">
              <a:rPr lang="en-GB" altLang="en-US" smtClean="0"/>
              <a:pPr/>
              <a:t>14</a:t>
            </a:fld>
            <a:endParaRPr lang="en-GB" altLang="en-US"/>
          </a:p>
        </p:txBody>
      </p:sp>
      <p:pic>
        <p:nvPicPr>
          <p:cNvPr id="3" name="Picture 2">
            <a:extLst>
              <a:ext uri="{FF2B5EF4-FFF2-40B4-BE49-F238E27FC236}">
                <a16:creationId xmlns:a16="http://schemas.microsoft.com/office/drawing/2014/main" id="{907DF367-FF89-43C8-836A-40F377961F7A}"/>
              </a:ext>
            </a:extLst>
          </p:cNvPr>
          <p:cNvPicPr>
            <a:picLocks noChangeAspect="1"/>
          </p:cNvPicPr>
          <p:nvPr/>
        </p:nvPicPr>
        <p:blipFill>
          <a:blip r:embed="rId2"/>
          <a:stretch>
            <a:fillRect/>
          </a:stretch>
        </p:blipFill>
        <p:spPr>
          <a:xfrm>
            <a:off x="983432" y="1078788"/>
            <a:ext cx="6931753" cy="4700423"/>
          </a:xfrm>
          <a:prstGeom prst="rect">
            <a:avLst/>
          </a:prstGeom>
        </p:spPr>
      </p:pic>
      <p:sp>
        <p:nvSpPr>
          <p:cNvPr id="4" name="TextBox 3">
            <a:extLst>
              <a:ext uri="{FF2B5EF4-FFF2-40B4-BE49-F238E27FC236}">
                <a16:creationId xmlns:a16="http://schemas.microsoft.com/office/drawing/2014/main" id="{EB43D351-977B-4C77-846B-172E3A71C32B}"/>
              </a:ext>
            </a:extLst>
          </p:cNvPr>
          <p:cNvSpPr txBox="1"/>
          <p:nvPr/>
        </p:nvSpPr>
        <p:spPr>
          <a:xfrm>
            <a:off x="8184232" y="1484784"/>
            <a:ext cx="2844800" cy="892552"/>
          </a:xfrm>
          <a:prstGeom prst="rect">
            <a:avLst/>
          </a:prstGeom>
          <a:noFill/>
        </p:spPr>
        <p:txBody>
          <a:bodyPr wrap="square" lIns="91440" tIns="45720" rIns="91440" bIns="45720" rtlCol="0" anchor="t">
            <a:spAutoFit/>
          </a:bodyPr>
          <a:lstStyle/>
          <a:p>
            <a:r>
              <a:rPr lang="en-GB" sz="2600">
                <a:latin typeface="Arial"/>
                <a:cs typeface="Arial"/>
              </a:rPr>
              <a:t>Of course it can still go wrong!</a:t>
            </a:r>
            <a:r>
              <a:rPr lang="en-GB">
                <a:latin typeface="Arial"/>
                <a:cs typeface="Arial"/>
              </a:rPr>
              <a:t>!</a:t>
            </a:r>
          </a:p>
        </p:txBody>
      </p:sp>
    </p:spTree>
    <p:extLst>
      <p:ext uri="{BB962C8B-B14F-4D97-AF65-F5344CB8AC3E}">
        <p14:creationId xmlns:p14="http://schemas.microsoft.com/office/powerpoint/2010/main" val="3104521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19438-28E4-45C0-92FE-37289D423D3D}"/>
              </a:ext>
            </a:extLst>
          </p:cNvPr>
          <p:cNvSpPr>
            <a:spLocks noGrp="1"/>
          </p:cNvSpPr>
          <p:nvPr>
            <p:ph type="sldNum" sz="quarter" idx="10"/>
          </p:nvPr>
        </p:nvSpPr>
        <p:spPr/>
        <p:txBody>
          <a:bodyPr/>
          <a:lstStyle/>
          <a:p>
            <a:fld id="{2FD4FFB0-760F-499A-BC58-132E9F7C9DDF}" type="slidenum">
              <a:rPr lang="en-GB" altLang="en-US" smtClean="0"/>
              <a:pPr/>
              <a:t>15</a:t>
            </a:fld>
            <a:endParaRPr lang="en-GB" altLang="en-US"/>
          </a:p>
        </p:txBody>
      </p:sp>
      <p:pic>
        <p:nvPicPr>
          <p:cNvPr id="4" name="Picture 3">
            <a:extLst>
              <a:ext uri="{FF2B5EF4-FFF2-40B4-BE49-F238E27FC236}">
                <a16:creationId xmlns:a16="http://schemas.microsoft.com/office/drawing/2014/main" id="{76ED73F4-D453-410F-B92C-016B81509091}"/>
              </a:ext>
            </a:extLst>
          </p:cNvPr>
          <p:cNvPicPr>
            <a:picLocks noChangeAspect="1"/>
          </p:cNvPicPr>
          <p:nvPr/>
        </p:nvPicPr>
        <p:blipFill>
          <a:blip r:embed="rId2"/>
          <a:stretch>
            <a:fillRect/>
          </a:stretch>
        </p:blipFill>
        <p:spPr>
          <a:xfrm>
            <a:off x="2783632" y="1413216"/>
            <a:ext cx="5256584" cy="3689718"/>
          </a:xfrm>
          <a:prstGeom prst="rect">
            <a:avLst/>
          </a:prstGeom>
        </p:spPr>
      </p:pic>
    </p:spTree>
    <p:extLst>
      <p:ext uri="{BB962C8B-B14F-4D97-AF65-F5344CB8AC3E}">
        <p14:creationId xmlns:p14="http://schemas.microsoft.com/office/powerpoint/2010/main" val="418151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9F50BB-9B23-4B47-9522-5F038FBCBC31}"/>
              </a:ext>
            </a:extLst>
          </p:cNvPr>
          <p:cNvSpPr>
            <a:spLocks noGrp="1"/>
          </p:cNvSpPr>
          <p:nvPr>
            <p:ph type="sldNum" sz="quarter" idx="10"/>
          </p:nvPr>
        </p:nvSpPr>
        <p:spPr/>
        <p:txBody>
          <a:bodyPr/>
          <a:lstStyle/>
          <a:p>
            <a:fld id="{2FD4FFB0-760F-499A-BC58-132E9F7C9DDF}" type="slidenum">
              <a:rPr lang="en-GB" altLang="en-US" smtClean="0"/>
              <a:pPr/>
              <a:t>2</a:t>
            </a:fld>
            <a:endParaRPr lang="en-GB" altLang="en-US"/>
          </a:p>
        </p:txBody>
      </p:sp>
      <p:pic>
        <p:nvPicPr>
          <p:cNvPr id="5122" name="Picture 2" descr="Ciao (Hello Greeting in Italian) word ... | Stock vector | Colourbox">
            <a:extLst>
              <a:ext uri="{FF2B5EF4-FFF2-40B4-BE49-F238E27FC236}">
                <a16:creationId xmlns:a16="http://schemas.microsoft.com/office/drawing/2014/main" id="{8702AF47-FB96-47D2-9EDB-EF26DE14F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1064146"/>
            <a:ext cx="6306277" cy="472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1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0968-6C6F-4BAE-9F26-214740724822}"/>
              </a:ext>
            </a:extLst>
          </p:cNvPr>
          <p:cNvSpPr>
            <a:spLocks noGrp="1"/>
          </p:cNvSpPr>
          <p:nvPr>
            <p:ph type="title"/>
          </p:nvPr>
        </p:nvSpPr>
        <p:spPr>
          <a:xfrm>
            <a:off x="191345" y="188914"/>
            <a:ext cx="10162892" cy="503237"/>
          </a:xfrm>
        </p:spPr>
        <p:txBody>
          <a:bodyPr/>
          <a:lstStyle/>
          <a:p>
            <a:pPr lvl="1"/>
            <a:r>
              <a:rPr lang="en-GB" u="sng"/>
              <a:t>Challenge</a:t>
            </a:r>
          </a:p>
        </p:txBody>
      </p:sp>
      <p:sp>
        <p:nvSpPr>
          <p:cNvPr id="4" name="Slide Number Placeholder 3">
            <a:extLst>
              <a:ext uri="{FF2B5EF4-FFF2-40B4-BE49-F238E27FC236}">
                <a16:creationId xmlns:a16="http://schemas.microsoft.com/office/drawing/2014/main" id="{0777227B-0E80-40A4-BFCF-4D31C681A78B}"/>
              </a:ext>
            </a:extLst>
          </p:cNvPr>
          <p:cNvSpPr>
            <a:spLocks noGrp="1"/>
          </p:cNvSpPr>
          <p:nvPr>
            <p:ph type="sldNum" sz="quarter" idx="10"/>
          </p:nvPr>
        </p:nvSpPr>
        <p:spPr/>
        <p:txBody>
          <a:bodyPr/>
          <a:lstStyle/>
          <a:p>
            <a:pPr>
              <a:defRPr/>
            </a:pPr>
            <a:fld id="{2F5DE1A5-4AB6-4DF2-9932-6D73D78E6CE3}" type="slidenum">
              <a:rPr lang="en-GB" altLang="en-US" smtClean="0"/>
              <a:pPr>
                <a:defRPr/>
              </a:pPr>
              <a:t>3</a:t>
            </a:fld>
            <a:endParaRPr lang="en-GB" altLang="en-US"/>
          </a:p>
        </p:txBody>
      </p:sp>
      <p:sp>
        <p:nvSpPr>
          <p:cNvPr id="5" name="Content Placeholder 4">
            <a:extLst>
              <a:ext uri="{FF2B5EF4-FFF2-40B4-BE49-F238E27FC236}">
                <a16:creationId xmlns:a16="http://schemas.microsoft.com/office/drawing/2014/main" id="{81285F4D-FDB2-4B74-B3DD-3FF52CEFFF9C}"/>
              </a:ext>
            </a:extLst>
          </p:cNvPr>
          <p:cNvSpPr>
            <a:spLocks noGrp="1"/>
          </p:cNvSpPr>
          <p:nvPr>
            <p:ph idx="1"/>
          </p:nvPr>
        </p:nvSpPr>
        <p:spPr>
          <a:xfrm>
            <a:off x="263352" y="836712"/>
            <a:ext cx="9936336" cy="4811053"/>
          </a:xfrm>
        </p:spPr>
        <p:txBody>
          <a:bodyPr/>
          <a:lstStyle/>
          <a:p>
            <a:pPr marL="0" indent="0">
              <a:buNone/>
            </a:pPr>
            <a:r>
              <a:rPr lang="en-GB" sz="2800" b="1"/>
              <a:t>Fibonacci’s Rabbits (A problem from 1202)</a:t>
            </a:r>
          </a:p>
          <a:p>
            <a:pPr marL="0" indent="0">
              <a:buNone/>
            </a:pPr>
            <a:endParaRPr lang="en-GB"/>
          </a:p>
          <a:p>
            <a:pPr marL="0" indent="0">
              <a:buNone/>
            </a:pPr>
            <a:r>
              <a:rPr lang="en-GB"/>
              <a:t>Suppose a newly born pair of rabbits, one male, one female, are put in a field. Rabbits are able to mate at the age of one month so that at the end of its second month a female can produce another pair of rabbits. Suppose that our rabbits never die and that the female always produces one new pair (one male, one female) every month from the second month on. </a:t>
            </a:r>
          </a:p>
          <a:p>
            <a:pPr marL="0" indent="0">
              <a:buNone/>
            </a:pPr>
            <a:endParaRPr lang="en-GB"/>
          </a:p>
          <a:p>
            <a:pPr marL="0" indent="0">
              <a:buNone/>
            </a:pPr>
            <a:r>
              <a:rPr lang="en-GB"/>
              <a:t>How many pairs will there be in one year?</a:t>
            </a:r>
          </a:p>
          <a:p>
            <a:endParaRPr lang="en-GB"/>
          </a:p>
          <a:p>
            <a:endParaRPr lang="en-GB"/>
          </a:p>
          <a:p>
            <a:endParaRPr lang="en-GB"/>
          </a:p>
          <a:p>
            <a:endParaRPr lang="en-GB"/>
          </a:p>
          <a:p>
            <a:endParaRPr lang="en-GB"/>
          </a:p>
          <a:p>
            <a:pPr marL="0" indent="0">
              <a:buNone/>
            </a:pPr>
            <a:endParaRPr lang="en-GB"/>
          </a:p>
          <a:p>
            <a:pPr marL="0" indent="0">
              <a:buNone/>
            </a:pPr>
            <a:endParaRPr lang="en-GB"/>
          </a:p>
          <a:p>
            <a:pPr marL="0" indent="0">
              <a:buNone/>
            </a:pPr>
            <a:endParaRPr lang="en-GB"/>
          </a:p>
          <a:p>
            <a:endParaRPr lang="en-GB"/>
          </a:p>
        </p:txBody>
      </p:sp>
      <p:pic>
        <p:nvPicPr>
          <p:cNvPr id="1026" name="Picture 2" descr="Cartoon Rabbits | Free Download Clip Art | Free Clip Art | on ... | Cute bunny  cartoon, Cartoon character clipart, Bambi disney">
            <a:extLst>
              <a:ext uri="{FF2B5EF4-FFF2-40B4-BE49-F238E27FC236}">
                <a16:creationId xmlns:a16="http://schemas.microsoft.com/office/drawing/2014/main" id="{B37F8EF6-CD76-4481-B3AA-7BD2DD707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232" y="3035020"/>
            <a:ext cx="3400425"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42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77227B-0E80-40A4-BFCF-4D31C681A78B}"/>
              </a:ext>
            </a:extLst>
          </p:cNvPr>
          <p:cNvSpPr>
            <a:spLocks noGrp="1"/>
          </p:cNvSpPr>
          <p:nvPr>
            <p:ph type="sldNum" sz="quarter" idx="10"/>
          </p:nvPr>
        </p:nvSpPr>
        <p:spPr/>
        <p:txBody>
          <a:bodyPr/>
          <a:lstStyle/>
          <a:p>
            <a:pPr>
              <a:defRPr/>
            </a:pPr>
            <a:fld id="{2F5DE1A5-4AB6-4DF2-9932-6D73D78E6CE3}" type="slidenum">
              <a:rPr lang="en-GB" altLang="en-US" smtClean="0"/>
              <a:pPr>
                <a:defRPr/>
              </a:pPr>
              <a:t>4</a:t>
            </a:fld>
            <a:endParaRPr lang="en-GB" altLang="en-US"/>
          </a:p>
        </p:txBody>
      </p:sp>
      <p:sp>
        <p:nvSpPr>
          <p:cNvPr id="3" name="Rectangle 2">
            <a:extLst>
              <a:ext uri="{FF2B5EF4-FFF2-40B4-BE49-F238E27FC236}">
                <a16:creationId xmlns:a16="http://schemas.microsoft.com/office/drawing/2014/main" id="{85A28B36-CBD9-4470-BDEB-44D8FFF0E25A}"/>
              </a:ext>
            </a:extLst>
          </p:cNvPr>
          <p:cNvSpPr/>
          <p:nvPr/>
        </p:nvSpPr>
        <p:spPr>
          <a:xfrm>
            <a:off x="1991544" y="378904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3E2E0F5-5C43-4939-A38B-6F8DB549C6FA}"/>
              </a:ext>
            </a:extLst>
          </p:cNvPr>
          <p:cNvSpPr/>
          <p:nvPr/>
        </p:nvSpPr>
        <p:spPr>
          <a:xfrm>
            <a:off x="2656384" y="376142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348B785-2B94-4A22-A6CA-546BF661EDD9}"/>
              </a:ext>
            </a:extLst>
          </p:cNvPr>
          <p:cNvSpPr/>
          <p:nvPr/>
        </p:nvSpPr>
        <p:spPr>
          <a:xfrm>
            <a:off x="3298396" y="376142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2353955-D52C-490D-B0C2-4877C9A2611F}"/>
              </a:ext>
            </a:extLst>
          </p:cNvPr>
          <p:cNvSpPr/>
          <p:nvPr/>
        </p:nvSpPr>
        <p:spPr>
          <a:xfrm>
            <a:off x="3911476" y="378904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004E19F-B6D2-49BA-8A4C-201EEC0B7257}"/>
              </a:ext>
            </a:extLst>
          </p:cNvPr>
          <p:cNvSpPr/>
          <p:nvPr/>
        </p:nvSpPr>
        <p:spPr>
          <a:xfrm>
            <a:off x="4740151" y="376142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8599D7C-55B0-4C35-8CAD-F77E7F4255BB}"/>
              </a:ext>
            </a:extLst>
          </p:cNvPr>
          <p:cNvSpPr/>
          <p:nvPr/>
        </p:nvSpPr>
        <p:spPr>
          <a:xfrm>
            <a:off x="5353231" y="3811607"/>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BE3F5B3-3F27-486E-B261-1049F95D686D}"/>
              </a:ext>
            </a:extLst>
          </p:cNvPr>
          <p:cNvSpPr/>
          <p:nvPr/>
        </p:nvSpPr>
        <p:spPr>
          <a:xfrm>
            <a:off x="5984648" y="3811607"/>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AB44518-DDC6-41D1-90FB-BD0C6E004E6D}"/>
              </a:ext>
            </a:extLst>
          </p:cNvPr>
          <p:cNvSpPr/>
          <p:nvPr/>
        </p:nvSpPr>
        <p:spPr>
          <a:xfrm>
            <a:off x="6587579" y="3767211"/>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0B6AB09-F960-489E-97E8-8742B0057C75}"/>
              </a:ext>
            </a:extLst>
          </p:cNvPr>
          <p:cNvSpPr/>
          <p:nvPr/>
        </p:nvSpPr>
        <p:spPr>
          <a:xfrm>
            <a:off x="7345748" y="3846511"/>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39FAE6E-8976-49FB-8287-608607F145C4}"/>
              </a:ext>
            </a:extLst>
          </p:cNvPr>
          <p:cNvSpPr/>
          <p:nvPr/>
        </p:nvSpPr>
        <p:spPr>
          <a:xfrm>
            <a:off x="7994403" y="3744644"/>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29BBFD0-B28A-4C60-9B7C-887119B455FC}"/>
              </a:ext>
            </a:extLst>
          </p:cNvPr>
          <p:cNvPicPr>
            <a:picLocks noChangeAspect="1"/>
          </p:cNvPicPr>
          <p:nvPr/>
        </p:nvPicPr>
        <p:blipFill>
          <a:blip r:embed="rId2"/>
          <a:stretch>
            <a:fillRect/>
          </a:stretch>
        </p:blipFill>
        <p:spPr>
          <a:xfrm>
            <a:off x="906370" y="1052736"/>
            <a:ext cx="6943725" cy="4572000"/>
          </a:xfrm>
          <a:prstGeom prst="rect">
            <a:avLst/>
          </a:prstGeom>
        </p:spPr>
      </p:pic>
      <p:sp>
        <p:nvSpPr>
          <p:cNvPr id="11" name="TextBox 10">
            <a:extLst>
              <a:ext uri="{FF2B5EF4-FFF2-40B4-BE49-F238E27FC236}">
                <a16:creationId xmlns:a16="http://schemas.microsoft.com/office/drawing/2014/main" id="{957008B3-DDF9-4D80-B86B-72980CE2A590}"/>
              </a:ext>
            </a:extLst>
          </p:cNvPr>
          <p:cNvSpPr txBox="1"/>
          <p:nvPr/>
        </p:nvSpPr>
        <p:spPr>
          <a:xfrm>
            <a:off x="7608168" y="1340768"/>
            <a:ext cx="4032448" cy="3293209"/>
          </a:xfrm>
          <a:prstGeom prst="rect">
            <a:avLst/>
          </a:prstGeom>
          <a:noFill/>
        </p:spPr>
        <p:txBody>
          <a:bodyPr wrap="square" rtlCol="0">
            <a:spAutoFit/>
          </a:bodyPr>
          <a:lstStyle/>
          <a:p>
            <a:r>
              <a:rPr lang="en-GB" sz="2600"/>
              <a:t>The number of pairs of rabbits in the field at the start of each month is:</a:t>
            </a:r>
          </a:p>
          <a:p>
            <a:r>
              <a:rPr lang="en-GB" sz="2600"/>
              <a:t>1, 1, 2, 3, 5, ….</a:t>
            </a:r>
          </a:p>
          <a:p>
            <a:endParaRPr lang="en-GB" sz="2600"/>
          </a:p>
          <a:p>
            <a:endParaRPr lang="en-GB" sz="2600"/>
          </a:p>
          <a:p>
            <a:r>
              <a:rPr lang="en-GB" sz="2600"/>
              <a:t>So how many pairs would there be in one year? </a:t>
            </a:r>
          </a:p>
        </p:txBody>
      </p:sp>
      <p:sp>
        <p:nvSpPr>
          <p:cNvPr id="13" name="TextBox 12">
            <a:extLst>
              <a:ext uri="{FF2B5EF4-FFF2-40B4-BE49-F238E27FC236}">
                <a16:creationId xmlns:a16="http://schemas.microsoft.com/office/drawing/2014/main" id="{5BE0A0B5-22F3-4A02-A885-3FB13A02DB26}"/>
              </a:ext>
            </a:extLst>
          </p:cNvPr>
          <p:cNvSpPr txBox="1"/>
          <p:nvPr/>
        </p:nvSpPr>
        <p:spPr>
          <a:xfrm>
            <a:off x="8354443" y="4797152"/>
            <a:ext cx="2206053" cy="492443"/>
          </a:xfrm>
          <a:prstGeom prst="rect">
            <a:avLst/>
          </a:prstGeom>
          <a:noFill/>
        </p:spPr>
        <p:txBody>
          <a:bodyPr wrap="square" rtlCol="0">
            <a:spAutoFit/>
          </a:bodyPr>
          <a:lstStyle/>
          <a:p>
            <a:r>
              <a:rPr lang="en-GB" sz="2600"/>
              <a:t>144</a:t>
            </a:r>
          </a:p>
        </p:txBody>
      </p:sp>
    </p:spTree>
    <p:extLst>
      <p:ext uri="{BB962C8B-B14F-4D97-AF65-F5344CB8AC3E}">
        <p14:creationId xmlns:p14="http://schemas.microsoft.com/office/powerpoint/2010/main" val="114169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77227B-0E80-40A4-BFCF-4D31C681A78B}"/>
              </a:ext>
            </a:extLst>
          </p:cNvPr>
          <p:cNvSpPr>
            <a:spLocks noGrp="1"/>
          </p:cNvSpPr>
          <p:nvPr>
            <p:ph type="sldNum" sz="quarter" idx="10"/>
          </p:nvPr>
        </p:nvSpPr>
        <p:spPr/>
        <p:txBody>
          <a:bodyPr/>
          <a:lstStyle/>
          <a:p>
            <a:pPr>
              <a:defRPr/>
            </a:pPr>
            <a:fld id="{2F5DE1A5-4AB6-4DF2-9932-6D73D78E6CE3}" type="slidenum">
              <a:rPr lang="en-GB" altLang="en-US" smtClean="0"/>
              <a:pPr>
                <a:defRPr/>
              </a:pPr>
              <a:t>5</a:t>
            </a:fld>
            <a:endParaRPr lang="en-GB" altLang="en-US"/>
          </a:p>
        </p:txBody>
      </p:sp>
      <p:sp>
        <p:nvSpPr>
          <p:cNvPr id="3" name="Rectangle 2">
            <a:extLst>
              <a:ext uri="{FF2B5EF4-FFF2-40B4-BE49-F238E27FC236}">
                <a16:creationId xmlns:a16="http://schemas.microsoft.com/office/drawing/2014/main" id="{85A28B36-CBD9-4470-BDEB-44D8FFF0E25A}"/>
              </a:ext>
            </a:extLst>
          </p:cNvPr>
          <p:cNvSpPr/>
          <p:nvPr/>
        </p:nvSpPr>
        <p:spPr>
          <a:xfrm>
            <a:off x="1991544" y="378904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3E2E0F5-5C43-4939-A38B-6F8DB549C6FA}"/>
              </a:ext>
            </a:extLst>
          </p:cNvPr>
          <p:cNvSpPr/>
          <p:nvPr/>
        </p:nvSpPr>
        <p:spPr>
          <a:xfrm>
            <a:off x="2656384" y="376142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348B785-2B94-4A22-A6CA-546BF661EDD9}"/>
              </a:ext>
            </a:extLst>
          </p:cNvPr>
          <p:cNvSpPr/>
          <p:nvPr/>
        </p:nvSpPr>
        <p:spPr>
          <a:xfrm>
            <a:off x="3298396" y="376142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2353955-D52C-490D-B0C2-4877C9A2611F}"/>
              </a:ext>
            </a:extLst>
          </p:cNvPr>
          <p:cNvSpPr/>
          <p:nvPr/>
        </p:nvSpPr>
        <p:spPr>
          <a:xfrm>
            <a:off x="3911476" y="378904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004E19F-B6D2-49BA-8A4C-201EEC0B7257}"/>
              </a:ext>
            </a:extLst>
          </p:cNvPr>
          <p:cNvSpPr/>
          <p:nvPr/>
        </p:nvSpPr>
        <p:spPr>
          <a:xfrm>
            <a:off x="4740151" y="376142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8599D7C-55B0-4C35-8CAD-F77E7F4255BB}"/>
              </a:ext>
            </a:extLst>
          </p:cNvPr>
          <p:cNvSpPr/>
          <p:nvPr/>
        </p:nvSpPr>
        <p:spPr>
          <a:xfrm>
            <a:off x="5353231" y="3811607"/>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BE3F5B3-3F27-486E-B261-1049F95D686D}"/>
              </a:ext>
            </a:extLst>
          </p:cNvPr>
          <p:cNvSpPr/>
          <p:nvPr/>
        </p:nvSpPr>
        <p:spPr>
          <a:xfrm>
            <a:off x="5984648" y="3811607"/>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AB44518-DDC6-41D1-90FB-BD0C6E004E6D}"/>
              </a:ext>
            </a:extLst>
          </p:cNvPr>
          <p:cNvSpPr/>
          <p:nvPr/>
        </p:nvSpPr>
        <p:spPr>
          <a:xfrm>
            <a:off x="6587579" y="3767211"/>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0B6AB09-F960-489E-97E8-8742B0057C75}"/>
              </a:ext>
            </a:extLst>
          </p:cNvPr>
          <p:cNvSpPr/>
          <p:nvPr/>
        </p:nvSpPr>
        <p:spPr>
          <a:xfrm>
            <a:off x="7345748" y="3846511"/>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39FAE6E-8976-49FB-8287-608607F145C4}"/>
              </a:ext>
            </a:extLst>
          </p:cNvPr>
          <p:cNvSpPr/>
          <p:nvPr/>
        </p:nvSpPr>
        <p:spPr>
          <a:xfrm>
            <a:off x="7994403" y="3744644"/>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57008B3-DDF9-4D80-B86B-72980CE2A590}"/>
              </a:ext>
            </a:extLst>
          </p:cNvPr>
          <p:cNvSpPr txBox="1"/>
          <p:nvPr/>
        </p:nvSpPr>
        <p:spPr>
          <a:xfrm>
            <a:off x="761146" y="811475"/>
            <a:ext cx="10231397" cy="2893100"/>
          </a:xfrm>
          <a:prstGeom prst="rect">
            <a:avLst/>
          </a:prstGeom>
          <a:noFill/>
        </p:spPr>
        <p:txBody>
          <a:bodyPr wrap="square" rtlCol="0">
            <a:spAutoFit/>
          </a:bodyPr>
          <a:lstStyle/>
          <a:p>
            <a:r>
              <a:rPr lang="en-GB" sz="2600"/>
              <a:t>The sequence we have formed is called the Fibonacci sequence</a:t>
            </a:r>
          </a:p>
          <a:p>
            <a:endParaRPr lang="en-GB" sz="2600"/>
          </a:p>
          <a:p>
            <a:r>
              <a:rPr lang="en-GB" sz="2600"/>
              <a:t>	1, 1, 2, 3, 5, 8, 13, 21, 34, ….</a:t>
            </a:r>
          </a:p>
          <a:p>
            <a:endParaRPr lang="en-GB" sz="2600"/>
          </a:p>
          <a:p>
            <a:r>
              <a:rPr lang="en-GB" sz="2600"/>
              <a:t>Leonardo of Pisa, who was known as Fibonacci, introduced this sequence to western civilization in 1202. It reveals a series of relationships that reflects much of the physical structure of nature.</a:t>
            </a:r>
          </a:p>
        </p:txBody>
      </p:sp>
      <p:pic>
        <p:nvPicPr>
          <p:cNvPr id="2" name="Picture 1">
            <a:extLst>
              <a:ext uri="{FF2B5EF4-FFF2-40B4-BE49-F238E27FC236}">
                <a16:creationId xmlns:a16="http://schemas.microsoft.com/office/drawing/2014/main" id="{D0F480B5-8AF1-48E8-A2B4-58A238B2C817}"/>
              </a:ext>
            </a:extLst>
          </p:cNvPr>
          <p:cNvPicPr>
            <a:picLocks noChangeAspect="1"/>
          </p:cNvPicPr>
          <p:nvPr/>
        </p:nvPicPr>
        <p:blipFill>
          <a:blip r:embed="rId3"/>
          <a:stretch>
            <a:fillRect/>
          </a:stretch>
        </p:blipFill>
        <p:spPr>
          <a:xfrm>
            <a:off x="1761839" y="3811607"/>
            <a:ext cx="7542823" cy="2162007"/>
          </a:xfrm>
          <a:prstGeom prst="rect">
            <a:avLst/>
          </a:prstGeom>
        </p:spPr>
      </p:pic>
    </p:spTree>
    <p:extLst>
      <p:ext uri="{BB962C8B-B14F-4D97-AF65-F5344CB8AC3E}">
        <p14:creationId xmlns:p14="http://schemas.microsoft.com/office/powerpoint/2010/main" val="249105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fibonacci in nature">
            <a:extLst>
              <a:ext uri="{FF2B5EF4-FFF2-40B4-BE49-F238E27FC236}">
                <a16:creationId xmlns:a16="http://schemas.microsoft.com/office/drawing/2014/main" id="{D237A037-B6AD-4756-A874-D35A45A89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952500"/>
            <a:ext cx="3314700" cy="2476500"/>
          </a:xfrm>
          <a:prstGeom prst="rect">
            <a:avLst/>
          </a:prstGeom>
          <a:extLst>
            <a:ext uri="{909E8E84-426E-40DD-AFC4-6F175D3DCCD1}">
              <a14:hiddenFill xmlns:a14="http://schemas.microsoft.com/office/drawing/2010/main">
                <a:solidFill>
                  <a:srgbClr val="FFFFFF"/>
                </a:solidFill>
              </a14:hiddenFill>
            </a:ext>
          </a:extLst>
        </p:spPr>
      </p:pic>
      <p:pic>
        <p:nvPicPr>
          <p:cNvPr id="7" name="Picture 6" descr="Image result for fibonacci milky way">
            <a:extLst>
              <a:ext uri="{FF2B5EF4-FFF2-40B4-BE49-F238E27FC236}">
                <a16:creationId xmlns:a16="http://schemas.microsoft.com/office/drawing/2014/main" id="{49274D4F-B1B2-4A64-A71A-AE309A6DF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3505200"/>
            <a:ext cx="3314700" cy="2286000"/>
          </a:xfrm>
          <a:prstGeom prst="rect">
            <a:avLst/>
          </a:prstGeom>
          <a:extLst>
            <a:ext uri="{909E8E84-426E-40DD-AFC4-6F175D3DCCD1}">
              <a14:hiddenFill xmlns:a14="http://schemas.microsoft.com/office/drawing/2010/main">
                <a:solidFill>
                  <a:srgbClr val="FFFFFF"/>
                </a:solidFill>
              </a14:hiddenFill>
            </a:ext>
          </a:extLst>
        </p:spPr>
      </p:pic>
      <p:pic>
        <p:nvPicPr>
          <p:cNvPr id="4" name="Picture 3" descr="Image result for fibonacci in nature">
            <a:extLst>
              <a:ext uri="{FF2B5EF4-FFF2-40B4-BE49-F238E27FC236}">
                <a16:creationId xmlns:a16="http://schemas.microsoft.com/office/drawing/2014/main" id="{5B6872E0-3BA5-4D35-A096-D2F548D12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1600" y="952500"/>
            <a:ext cx="2222500" cy="1955800"/>
          </a:xfrm>
          <a:prstGeom prst="rect">
            <a:avLst/>
          </a:prstGeom>
          <a:extLst>
            <a:ext uri="{909E8E84-426E-40DD-AFC4-6F175D3DCCD1}">
              <a14:hiddenFill xmlns:a14="http://schemas.microsoft.com/office/drawing/2010/main">
                <a:solidFill>
                  <a:srgbClr val="FFFFFF"/>
                </a:solidFill>
              </a14:hiddenFill>
            </a:ext>
          </a:extLst>
        </p:spPr>
      </p:pic>
      <p:pic>
        <p:nvPicPr>
          <p:cNvPr id="5" name="Picture 4" descr="Image result for fibonacci in nature">
            <a:extLst>
              <a:ext uri="{FF2B5EF4-FFF2-40B4-BE49-F238E27FC236}">
                <a16:creationId xmlns:a16="http://schemas.microsoft.com/office/drawing/2014/main" id="{3B7AD9F4-28CF-4545-BDE6-5E3A246ECF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0" y="952500"/>
            <a:ext cx="2006600" cy="1955800"/>
          </a:xfrm>
          <a:prstGeom prst="rect">
            <a:avLst/>
          </a:prstGeom>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B558DB4-1683-4588-9F0D-A8250A0D0820}"/>
              </a:ext>
            </a:extLst>
          </p:cNvPr>
          <p:cNvPicPr>
            <a:picLocks noChangeAspect="1"/>
          </p:cNvPicPr>
          <p:nvPr/>
        </p:nvPicPr>
        <p:blipFill>
          <a:blip r:embed="rId6"/>
          <a:stretch>
            <a:fillRect/>
          </a:stretch>
        </p:blipFill>
        <p:spPr>
          <a:xfrm>
            <a:off x="3911600" y="2997200"/>
            <a:ext cx="4305300" cy="2794000"/>
          </a:xfrm>
          <a:prstGeom prst="rect">
            <a:avLst/>
          </a:prstGeom>
        </p:spPr>
      </p:pic>
      <p:pic>
        <p:nvPicPr>
          <p:cNvPr id="9" name="Picture 8" descr="Image result for fibonacci spiral">
            <a:extLst>
              <a:ext uri="{FF2B5EF4-FFF2-40B4-BE49-F238E27FC236}">
                <a16:creationId xmlns:a16="http://schemas.microsoft.com/office/drawing/2014/main" id="{9AEEF8EE-61E2-4B60-87DE-B8FEE2E0EC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952500"/>
            <a:ext cx="3238500" cy="2197100"/>
          </a:xfrm>
          <a:prstGeom prst="rect">
            <a:avLst/>
          </a:prstGeom>
          <a:extLst>
            <a:ext uri="{909E8E84-426E-40DD-AFC4-6F175D3DCCD1}">
              <a14:hiddenFill xmlns:a14="http://schemas.microsoft.com/office/drawing/2010/main">
                <a:solidFill>
                  <a:srgbClr val="FFFFFF"/>
                </a:solidFill>
              </a14:hiddenFill>
            </a:ext>
          </a:extLst>
        </p:spPr>
      </p:pic>
      <p:pic>
        <p:nvPicPr>
          <p:cNvPr id="6" name="Picture 5" descr="Image result for fibonacci in nature">
            <a:extLst>
              <a:ext uri="{FF2B5EF4-FFF2-40B4-BE49-F238E27FC236}">
                <a16:creationId xmlns:a16="http://schemas.microsoft.com/office/drawing/2014/main" id="{A9E0BDAA-31DA-4738-84EC-11BDB9CC9F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3238500"/>
            <a:ext cx="3238500" cy="2552700"/>
          </a:xfrm>
          <a:prstGeom prst="rect">
            <a:avLst/>
          </a:prstGeom>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3F08286-E7CD-46E6-ACAF-0B040812D46B}"/>
              </a:ext>
            </a:extLst>
          </p:cNvPr>
          <p:cNvSpPr>
            <a:spLocks noGrp="1"/>
          </p:cNvSpPr>
          <p:nvPr>
            <p:ph type="sldNum" sz="quarter" idx="10"/>
          </p:nvPr>
        </p:nvSpPr>
        <p:spPr>
          <a:xfrm>
            <a:off x="9012238" y="6118225"/>
            <a:ext cx="2844800" cy="365125"/>
          </a:xfrm>
        </p:spPr>
        <p:txBody>
          <a:bodyPr wrap="square" anchor="ctr">
            <a:normAutofit/>
          </a:bodyPr>
          <a:lstStyle/>
          <a:p>
            <a:pPr>
              <a:spcAft>
                <a:spcPts val="600"/>
              </a:spcAft>
            </a:pPr>
            <a:fld id="{2FD4FFB0-760F-499A-BC58-132E9F7C9DDF}" type="slidenum">
              <a:rPr lang="en-GB" altLang="en-US" smtClean="0"/>
              <a:pPr>
                <a:spcAft>
                  <a:spcPts val="600"/>
                </a:spcAft>
              </a:pPr>
              <a:t>6</a:t>
            </a:fld>
            <a:endParaRPr lang="en-GB" altLang="en-US"/>
          </a:p>
        </p:txBody>
      </p:sp>
    </p:spTree>
    <p:extLst>
      <p:ext uri="{BB962C8B-B14F-4D97-AF65-F5344CB8AC3E}">
        <p14:creationId xmlns:p14="http://schemas.microsoft.com/office/powerpoint/2010/main" val="251555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77227B-0E80-40A4-BFCF-4D31C681A78B}"/>
              </a:ext>
            </a:extLst>
          </p:cNvPr>
          <p:cNvSpPr>
            <a:spLocks noGrp="1"/>
          </p:cNvSpPr>
          <p:nvPr>
            <p:ph type="sldNum" sz="quarter" idx="10"/>
          </p:nvPr>
        </p:nvSpPr>
        <p:spPr/>
        <p:txBody>
          <a:bodyPr/>
          <a:lstStyle/>
          <a:p>
            <a:pPr>
              <a:defRPr/>
            </a:pPr>
            <a:fld id="{2F5DE1A5-4AB6-4DF2-9932-6D73D78E6CE3}" type="slidenum">
              <a:rPr lang="en-GB" altLang="en-US" smtClean="0"/>
              <a:pPr>
                <a:defRPr/>
              </a:pPr>
              <a:t>7</a:t>
            </a:fld>
            <a:endParaRPr lang="en-GB" altLang="en-US"/>
          </a:p>
        </p:txBody>
      </p:sp>
      <p:sp>
        <p:nvSpPr>
          <p:cNvPr id="3" name="Rectangle 2">
            <a:extLst>
              <a:ext uri="{FF2B5EF4-FFF2-40B4-BE49-F238E27FC236}">
                <a16:creationId xmlns:a16="http://schemas.microsoft.com/office/drawing/2014/main" id="{85A28B36-CBD9-4470-BDEB-44D8FFF0E25A}"/>
              </a:ext>
            </a:extLst>
          </p:cNvPr>
          <p:cNvSpPr/>
          <p:nvPr/>
        </p:nvSpPr>
        <p:spPr>
          <a:xfrm>
            <a:off x="1991544" y="378904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3E2E0F5-5C43-4939-A38B-6F8DB549C6FA}"/>
              </a:ext>
            </a:extLst>
          </p:cNvPr>
          <p:cNvSpPr/>
          <p:nvPr/>
        </p:nvSpPr>
        <p:spPr>
          <a:xfrm>
            <a:off x="2656384" y="376142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348B785-2B94-4A22-A6CA-546BF661EDD9}"/>
              </a:ext>
            </a:extLst>
          </p:cNvPr>
          <p:cNvSpPr/>
          <p:nvPr/>
        </p:nvSpPr>
        <p:spPr>
          <a:xfrm>
            <a:off x="3298396" y="376142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2353955-D52C-490D-B0C2-4877C9A2611F}"/>
              </a:ext>
            </a:extLst>
          </p:cNvPr>
          <p:cNvSpPr/>
          <p:nvPr/>
        </p:nvSpPr>
        <p:spPr>
          <a:xfrm>
            <a:off x="3911476" y="378904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004E19F-B6D2-49BA-8A4C-201EEC0B7257}"/>
              </a:ext>
            </a:extLst>
          </p:cNvPr>
          <p:cNvSpPr/>
          <p:nvPr/>
        </p:nvSpPr>
        <p:spPr>
          <a:xfrm>
            <a:off x="4740151" y="376142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8599D7C-55B0-4C35-8CAD-F77E7F4255BB}"/>
              </a:ext>
            </a:extLst>
          </p:cNvPr>
          <p:cNvSpPr/>
          <p:nvPr/>
        </p:nvSpPr>
        <p:spPr>
          <a:xfrm>
            <a:off x="5353231" y="3811607"/>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BE3F5B3-3F27-486E-B261-1049F95D686D}"/>
              </a:ext>
            </a:extLst>
          </p:cNvPr>
          <p:cNvSpPr/>
          <p:nvPr/>
        </p:nvSpPr>
        <p:spPr>
          <a:xfrm>
            <a:off x="5984648" y="3811607"/>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AB44518-DDC6-41D1-90FB-BD0C6E004E6D}"/>
              </a:ext>
            </a:extLst>
          </p:cNvPr>
          <p:cNvSpPr/>
          <p:nvPr/>
        </p:nvSpPr>
        <p:spPr>
          <a:xfrm>
            <a:off x="6587579" y="3767211"/>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0B6AB09-F960-489E-97E8-8742B0057C75}"/>
              </a:ext>
            </a:extLst>
          </p:cNvPr>
          <p:cNvSpPr/>
          <p:nvPr/>
        </p:nvSpPr>
        <p:spPr>
          <a:xfrm>
            <a:off x="7345748" y="3846511"/>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39FAE6E-8976-49FB-8287-608607F145C4}"/>
              </a:ext>
            </a:extLst>
          </p:cNvPr>
          <p:cNvSpPr/>
          <p:nvPr/>
        </p:nvSpPr>
        <p:spPr>
          <a:xfrm>
            <a:off x="7994403" y="3744644"/>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57008B3-DDF9-4D80-B86B-72980CE2A590}"/>
              </a:ext>
            </a:extLst>
          </p:cNvPr>
          <p:cNvSpPr txBox="1"/>
          <p:nvPr/>
        </p:nvSpPr>
        <p:spPr>
          <a:xfrm>
            <a:off x="761146" y="811475"/>
            <a:ext cx="10231397" cy="4493538"/>
          </a:xfrm>
          <a:prstGeom prst="rect">
            <a:avLst/>
          </a:prstGeom>
          <a:noFill/>
        </p:spPr>
        <p:txBody>
          <a:bodyPr wrap="square" rtlCol="0">
            <a:spAutoFit/>
          </a:bodyPr>
          <a:lstStyle/>
          <a:p>
            <a:r>
              <a:rPr lang="en-GB" sz="2600"/>
              <a:t>The sequence we have formed is called the Fibonacci sequence</a:t>
            </a:r>
          </a:p>
          <a:p>
            <a:endParaRPr lang="en-GB" sz="2600"/>
          </a:p>
          <a:p>
            <a:r>
              <a:rPr lang="en-GB" sz="2600"/>
              <a:t>	1, 1, 2, 3, 5, 8, 13, 21, 34, ….</a:t>
            </a:r>
          </a:p>
          <a:p>
            <a:endParaRPr lang="en-GB" sz="2600"/>
          </a:p>
          <a:p>
            <a:r>
              <a:rPr lang="en-GB" sz="2600"/>
              <a:t>What are the next five terms?</a:t>
            </a:r>
          </a:p>
          <a:p>
            <a:endParaRPr lang="en-GB" sz="2600"/>
          </a:p>
          <a:p>
            <a:r>
              <a:rPr lang="en-GB" sz="2600"/>
              <a:t>	</a:t>
            </a:r>
            <a:r>
              <a:rPr lang="en-GB" sz="2600">
                <a:solidFill>
                  <a:srgbClr val="FF0000"/>
                </a:solidFill>
              </a:rPr>
              <a:t>55, 89, 144, 233, 377</a:t>
            </a:r>
          </a:p>
          <a:p>
            <a:endParaRPr lang="en-GB" sz="2600"/>
          </a:p>
          <a:p>
            <a:r>
              <a:rPr lang="en-GB" sz="2600"/>
              <a:t>Starting with 2 divide the term by the term before it. Keep doing this with bigger and bigger terms. What do you notice?</a:t>
            </a:r>
          </a:p>
          <a:p>
            <a:endParaRPr lang="en-GB" sz="2600"/>
          </a:p>
        </p:txBody>
      </p:sp>
    </p:spTree>
    <p:extLst>
      <p:ext uri="{BB962C8B-B14F-4D97-AF65-F5344CB8AC3E}">
        <p14:creationId xmlns:p14="http://schemas.microsoft.com/office/powerpoint/2010/main" val="2788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77227B-0E80-40A4-BFCF-4D31C681A78B}"/>
              </a:ext>
            </a:extLst>
          </p:cNvPr>
          <p:cNvSpPr>
            <a:spLocks noGrp="1"/>
          </p:cNvSpPr>
          <p:nvPr>
            <p:ph type="sldNum" sz="quarter" idx="10"/>
          </p:nvPr>
        </p:nvSpPr>
        <p:spPr/>
        <p:txBody>
          <a:bodyPr/>
          <a:lstStyle/>
          <a:p>
            <a:pPr>
              <a:defRPr/>
            </a:pPr>
            <a:fld id="{2F5DE1A5-4AB6-4DF2-9932-6D73D78E6CE3}" type="slidenum">
              <a:rPr lang="en-GB" altLang="en-US" smtClean="0"/>
              <a:pPr>
                <a:defRPr/>
              </a:pPr>
              <a:t>8</a:t>
            </a:fld>
            <a:endParaRPr lang="en-GB" altLang="en-US"/>
          </a:p>
        </p:txBody>
      </p:sp>
      <p:sp>
        <p:nvSpPr>
          <p:cNvPr id="3" name="Rectangle 2">
            <a:extLst>
              <a:ext uri="{FF2B5EF4-FFF2-40B4-BE49-F238E27FC236}">
                <a16:creationId xmlns:a16="http://schemas.microsoft.com/office/drawing/2014/main" id="{85A28B36-CBD9-4470-BDEB-44D8FFF0E25A}"/>
              </a:ext>
            </a:extLst>
          </p:cNvPr>
          <p:cNvSpPr/>
          <p:nvPr/>
        </p:nvSpPr>
        <p:spPr>
          <a:xfrm>
            <a:off x="1991544" y="378904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3E2E0F5-5C43-4939-A38B-6F8DB549C6FA}"/>
              </a:ext>
            </a:extLst>
          </p:cNvPr>
          <p:cNvSpPr/>
          <p:nvPr/>
        </p:nvSpPr>
        <p:spPr>
          <a:xfrm>
            <a:off x="2656384" y="376142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348B785-2B94-4A22-A6CA-546BF661EDD9}"/>
              </a:ext>
            </a:extLst>
          </p:cNvPr>
          <p:cNvSpPr/>
          <p:nvPr/>
        </p:nvSpPr>
        <p:spPr>
          <a:xfrm>
            <a:off x="3298396" y="376142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2353955-D52C-490D-B0C2-4877C9A2611F}"/>
              </a:ext>
            </a:extLst>
          </p:cNvPr>
          <p:cNvSpPr/>
          <p:nvPr/>
        </p:nvSpPr>
        <p:spPr>
          <a:xfrm>
            <a:off x="3911476" y="378904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004E19F-B6D2-49BA-8A4C-201EEC0B7257}"/>
              </a:ext>
            </a:extLst>
          </p:cNvPr>
          <p:cNvSpPr/>
          <p:nvPr/>
        </p:nvSpPr>
        <p:spPr>
          <a:xfrm>
            <a:off x="4740151" y="376142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8599D7C-55B0-4C35-8CAD-F77E7F4255BB}"/>
              </a:ext>
            </a:extLst>
          </p:cNvPr>
          <p:cNvSpPr/>
          <p:nvPr/>
        </p:nvSpPr>
        <p:spPr>
          <a:xfrm>
            <a:off x="5353231" y="3811607"/>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BE3F5B3-3F27-486E-B261-1049F95D686D}"/>
              </a:ext>
            </a:extLst>
          </p:cNvPr>
          <p:cNvSpPr/>
          <p:nvPr/>
        </p:nvSpPr>
        <p:spPr>
          <a:xfrm>
            <a:off x="5984648" y="3811607"/>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AB44518-DDC6-41D1-90FB-BD0C6E004E6D}"/>
              </a:ext>
            </a:extLst>
          </p:cNvPr>
          <p:cNvSpPr/>
          <p:nvPr/>
        </p:nvSpPr>
        <p:spPr>
          <a:xfrm>
            <a:off x="6587579" y="3767211"/>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0B6AB09-F960-489E-97E8-8742B0057C75}"/>
              </a:ext>
            </a:extLst>
          </p:cNvPr>
          <p:cNvSpPr/>
          <p:nvPr/>
        </p:nvSpPr>
        <p:spPr>
          <a:xfrm>
            <a:off x="7345748" y="3846511"/>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39FAE6E-8976-49FB-8287-608607F145C4}"/>
              </a:ext>
            </a:extLst>
          </p:cNvPr>
          <p:cNvSpPr/>
          <p:nvPr/>
        </p:nvSpPr>
        <p:spPr>
          <a:xfrm>
            <a:off x="7994403" y="3744644"/>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0DCB0B5-F680-4C53-886D-1A80E1563426}"/>
              </a:ext>
            </a:extLst>
          </p:cNvPr>
          <p:cNvPicPr>
            <a:picLocks noChangeAspect="1"/>
          </p:cNvPicPr>
          <p:nvPr/>
        </p:nvPicPr>
        <p:blipFill>
          <a:blip r:embed="rId2"/>
          <a:stretch>
            <a:fillRect/>
          </a:stretch>
        </p:blipFill>
        <p:spPr>
          <a:xfrm>
            <a:off x="710646" y="980728"/>
            <a:ext cx="8779090" cy="4032448"/>
          </a:xfrm>
          <a:prstGeom prst="rect">
            <a:avLst/>
          </a:prstGeom>
        </p:spPr>
      </p:pic>
      <p:sp>
        <p:nvSpPr>
          <p:cNvPr id="6" name="TextBox 5">
            <a:extLst>
              <a:ext uri="{FF2B5EF4-FFF2-40B4-BE49-F238E27FC236}">
                <a16:creationId xmlns:a16="http://schemas.microsoft.com/office/drawing/2014/main" id="{2C09862D-0D61-43FD-97C7-8C8D7F8F4E83}"/>
              </a:ext>
            </a:extLst>
          </p:cNvPr>
          <p:cNvSpPr txBox="1"/>
          <p:nvPr/>
        </p:nvSpPr>
        <p:spPr>
          <a:xfrm>
            <a:off x="296413" y="128428"/>
            <a:ext cx="9433048" cy="492443"/>
          </a:xfrm>
          <a:prstGeom prst="rect">
            <a:avLst/>
          </a:prstGeom>
          <a:noFill/>
        </p:spPr>
        <p:txBody>
          <a:bodyPr wrap="square" rtlCol="0">
            <a:spAutoFit/>
          </a:bodyPr>
          <a:lstStyle/>
          <a:p>
            <a:r>
              <a:rPr lang="en-GB" sz="2600" b="1"/>
              <a:t>Dividing consecutive terms in the Fibonacci sequence</a:t>
            </a:r>
            <a:r>
              <a:rPr lang="en-GB" b="1"/>
              <a:t>:</a:t>
            </a:r>
          </a:p>
        </p:txBody>
      </p:sp>
      <p:sp>
        <p:nvSpPr>
          <p:cNvPr id="8" name="TextBox 7">
            <a:extLst>
              <a:ext uri="{FF2B5EF4-FFF2-40B4-BE49-F238E27FC236}">
                <a16:creationId xmlns:a16="http://schemas.microsoft.com/office/drawing/2014/main" id="{BD79792A-B8B8-49D6-95EA-1BED5A940FA5}"/>
              </a:ext>
            </a:extLst>
          </p:cNvPr>
          <p:cNvSpPr txBox="1"/>
          <p:nvPr/>
        </p:nvSpPr>
        <p:spPr>
          <a:xfrm>
            <a:off x="710646" y="5229200"/>
            <a:ext cx="9273786" cy="492443"/>
          </a:xfrm>
          <a:prstGeom prst="rect">
            <a:avLst/>
          </a:prstGeom>
          <a:noFill/>
        </p:spPr>
        <p:txBody>
          <a:bodyPr wrap="square" rtlCol="0">
            <a:spAutoFit/>
          </a:bodyPr>
          <a:lstStyle/>
          <a:p>
            <a:r>
              <a:rPr lang="en-GB" sz="2600"/>
              <a:t>What do you notice?</a:t>
            </a:r>
          </a:p>
        </p:txBody>
      </p:sp>
    </p:spTree>
    <p:extLst>
      <p:ext uri="{BB962C8B-B14F-4D97-AF65-F5344CB8AC3E}">
        <p14:creationId xmlns:p14="http://schemas.microsoft.com/office/powerpoint/2010/main" val="141613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588BB0-AAC4-498F-AB2D-EE8361E49F53}"/>
              </a:ext>
            </a:extLst>
          </p:cNvPr>
          <p:cNvSpPr>
            <a:spLocks noGrp="1"/>
          </p:cNvSpPr>
          <p:nvPr>
            <p:ph type="sldNum" sz="quarter" idx="10"/>
          </p:nvPr>
        </p:nvSpPr>
        <p:spPr/>
        <p:txBody>
          <a:bodyPr/>
          <a:lstStyle/>
          <a:p>
            <a:fld id="{2FD4FFB0-760F-499A-BC58-132E9F7C9DDF}" type="slidenum">
              <a:rPr lang="en-GB" altLang="en-US" smtClean="0"/>
              <a:pPr/>
              <a:t>9</a:t>
            </a:fld>
            <a:endParaRPr lang="en-GB" alt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1A71E89-C8E6-4E66-B34D-44713A4F6917}"/>
                  </a:ext>
                </a:extLst>
              </p:cNvPr>
              <p:cNvSpPr txBox="1"/>
              <p:nvPr/>
            </p:nvSpPr>
            <p:spPr>
              <a:xfrm>
                <a:off x="335360" y="116632"/>
                <a:ext cx="6408712" cy="646331"/>
              </a:xfrm>
              <a:prstGeom prst="rect">
                <a:avLst/>
              </a:prstGeom>
              <a:noFill/>
            </p:spPr>
            <p:txBody>
              <a:bodyPr wrap="square" rtlCol="0">
                <a:spAutoFit/>
              </a:bodyPr>
              <a:lstStyle/>
              <a:p>
                <a:r>
                  <a:rPr lang="en-GB" sz="3600"/>
                  <a:t>Phi </a:t>
                </a:r>
                <a14:m>
                  <m:oMath xmlns:m="http://schemas.openxmlformats.org/officeDocument/2006/math">
                    <m:r>
                      <a:rPr lang="en-GB" sz="3600" i="1" smtClean="0">
                        <a:latin typeface="Cambria Math" panose="02040503050406030204" pitchFamily="18" charset="0"/>
                        <a:ea typeface="Cambria Math" panose="02040503050406030204" pitchFamily="18" charset="0"/>
                      </a:rPr>
                      <m:t>𝜑</m:t>
                    </m:r>
                  </m:oMath>
                </a14:m>
                <a:r>
                  <a:rPr lang="en-GB" sz="3600"/>
                  <a:t> = 1.6180339…</a:t>
                </a:r>
              </a:p>
            </p:txBody>
          </p:sp>
        </mc:Choice>
        <mc:Fallback xmlns="">
          <p:sp>
            <p:nvSpPr>
              <p:cNvPr id="5" name="TextBox 4">
                <a:extLst>
                  <a:ext uri="{FF2B5EF4-FFF2-40B4-BE49-F238E27FC236}">
                    <a16:creationId xmlns:a16="http://schemas.microsoft.com/office/drawing/2014/main" id="{D1A71E89-C8E6-4E66-B34D-44713A4F6917}"/>
                  </a:ext>
                </a:extLst>
              </p:cNvPr>
              <p:cNvSpPr txBox="1">
                <a:spLocks noRot="1" noChangeAspect="1" noMove="1" noResize="1" noEditPoints="1" noAdjustHandles="1" noChangeArrowheads="1" noChangeShapeType="1" noTextEdit="1"/>
              </p:cNvSpPr>
              <p:nvPr/>
            </p:nvSpPr>
            <p:spPr>
              <a:xfrm>
                <a:off x="335360" y="116632"/>
                <a:ext cx="6408712" cy="646331"/>
              </a:xfrm>
              <a:prstGeom prst="rect">
                <a:avLst/>
              </a:prstGeom>
              <a:blipFill>
                <a:blip r:embed="rId2"/>
                <a:stretch>
                  <a:fillRect l="-2854" t="-14151" b="-3490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063A5CA6-30A4-4E2B-8534-B8A65C20C579}"/>
              </a:ext>
            </a:extLst>
          </p:cNvPr>
          <p:cNvSpPr txBox="1"/>
          <p:nvPr/>
        </p:nvSpPr>
        <p:spPr>
          <a:xfrm>
            <a:off x="551384" y="1124744"/>
            <a:ext cx="11089232" cy="1692771"/>
          </a:xfrm>
          <a:prstGeom prst="rect">
            <a:avLst/>
          </a:prstGeom>
          <a:noFill/>
        </p:spPr>
        <p:txBody>
          <a:bodyPr wrap="square" rtlCol="0">
            <a:spAutoFit/>
          </a:bodyPr>
          <a:lstStyle/>
          <a:p>
            <a:r>
              <a:rPr lang="en-GB" sz="2600"/>
              <a:t>This is known as the Golden Ratio.</a:t>
            </a:r>
          </a:p>
          <a:p>
            <a:endParaRPr lang="en-GB" sz="2600"/>
          </a:p>
          <a:p>
            <a:r>
              <a:rPr lang="en-GB" sz="2600"/>
              <a:t>Some artists and architects believe the Golden Ratio makes the most pleasing and beautiful shape. </a:t>
            </a:r>
          </a:p>
        </p:txBody>
      </p:sp>
      <p:pic>
        <p:nvPicPr>
          <p:cNvPr id="7" name="Picture 6">
            <a:extLst>
              <a:ext uri="{FF2B5EF4-FFF2-40B4-BE49-F238E27FC236}">
                <a16:creationId xmlns:a16="http://schemas.microsoft.com/office/drawing/2014/main" id="{C50D8913-1EB9-45AE-9125-3985CD279A6C}"/>
              </a:ext>
            </a:extLst>
          </p:cNvPr>
          <p:cNvPicPr>
            <a:picLocks noChangeAspect="1"/>
          </p:cNvPicPr>
          <p:nvPr/>
        </p:nvPicPr>
        <p:blipFill>
          <a:blip r:embed="rId3"/>
          <a:stretch>
            <a:fillRect/>
          </a:stretch>
        </p:blipFill>
        <p:spPr>
          <a:xfrm>
            <a:off x="1343472" y="3154679"/>
            <a:ext cx="2781300" cy="2143125"/>
          </a:xfrm>
          <a:prstGeom prst="rect">
            <a:avLst/>
          </a:prstGeom>
        </p:spPr>
      </p:pic>
      <p:sp>
        <p:nvSpPr>
          <p:cNvPr id="8" name="TextBox 7">
            <a:extLst>
              <a:ext uri="{FF2B5EF4-FFF2-40B4-BE49-F238E27FC236}">
                <a16:creationId xmlns:a16="http://schemas.microsoft.com/office/drawing/2014/main" id="{AD8607E8-2629-4008-9450-230DE6D60014}"/>
              </a:ext>
            </a:extLst>
          </p:cNvPr>
          <p:cNvSpPr txBox="1"/>
          <p:nvPr/>
        </p:nvSpPr>
        <p:spPr>
          <a:xfrm>
            <a:off x="4662315" y="3513081"/>
            <a:ext cx="5832648" cy="1292662"/>
          </a:xfrm>
          <a:prstGeom prst="rect">
            <a:avLst/>
          </a:prstGeom>
          <a:noFill/>
        </p:spPr>
        <p:txBody>
          <a:bodyPr wrap="square" rtlCol="0">
            <a:spAutoFit/>
          </a:bodyPr>
          <a:lstStyle/>
          <a:p>
            <a:r>
              <a:rPr lang="en-GB" sz="2600"/>
              <a:t>This rectangle is in the Golden Ratio. You may notice credit cards and television screens are often the same!</a:t>
            </a:r>
          </a:p>
        </p:txBody>
      </p:sp>
    </p:spTree>
    <p:extLst>
      <p:ext uri="{BB962C8B-B14F-4D97-AF65-F5344CB8AC3E}">
        <p14:creationId xmlns:p14="http://schemas.microsoft.com/office/powerpoint/2010/main" val="2056771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CA0746EF5DB04BA958D2B7DEAE2548" ma:contentTypeVersion="12" ma:contentTypeDescription="Create a new document." ma:contentTypeScope="" ma:versionID="1108e3d0c8b2d309112285f027473c5e">
  <xsd:schema xmlns:xsd="http://www.w3.org/2001/XMLSchema" xmlns:xs="http://www.w3.org/2001/XMLSchema" xmlns:p="http://schemas.microsoft.com/office/2006/metadata/properties" xmlns:ns2="5ce36cc4-3ab9-49a2-8ba4-c0228f51e14c" xmlns:ns3="5512dcb7-7e48-4416-8516-4a90dbee2103" targetNamespace="http://schemas.microsoft.com/office/2006/metadata/properties" ma:root="true" ma:fieldsID="c58b6beabfe3db18a72e579a8e2256c7" ns2:_="" ns3:_="">
    <xsd:import namespace="5ce36cc4-3ab9-49a2-8ba4-c0228f51e14c"/>
    <xsd:import namespace="5512dcb7-7e48-4416-8516-4a90dbee21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e36cc4-3ab9-49a2-8ba4-c0228f51e1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2dcb7-7e48-4416-8516-4a90dbee210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331B7D-71C1-493C-85C7-C8F8FF6562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e36cc4-3ab9-49a2-8ba4-c0228f51e14c"/>
    <ds:schemaRef ds:uri="5512dcb7-7e48-4416-8516-4a90dbee21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21F34B-F1B4-4B2B-AA93-1444E77AF6A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A5738A0-F128-490C-BF7D-EF480984D369}">
  <ds:schemaRefs>
    <ds:schemaRef ds:uri="http://schemas.microsoft.com/office/2006/metadata/longProperties"/>
  </ds:schemaRefs>
</ds:datastoreItem>
</file>

<file path=customXml/itemProps4.xml><?xml version="1.0" encoding="utf-8"?>
<ds:datastoreItem xmlns:ds="http://schemas.openxmlformats.org/officeDocument/2006/customXml" ds:itemID="{D9C552A5-EC44-460A-B832-777568D3E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441</Words>
  <Application>Microsoft Office PowerPoint</Application>
  <PresentationFormat>Widescreen</PresentationFormat>
  <Paragraphs>68</Paragraphs>
  <Slides>15</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Cambria Math</vt:lpstr>
      <vt:lpstr>Segoe UI</vt:lpstr>
      <vt:lpstr>Wingdings</vt:lpstr>
      <vt:lpstr>Office Theme</vt:lpstr>
      <vt:lpstr>Custom Design</vt:lpstr>
      <vt:lpstr>PowerPoint Presentation</vt:lpstr>
      <vt:lpstr>PowerPoint Presentation</vt:lpstr>
      <vt:lpstr>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Maths in art</vt:lpstr>
      <vt:lpstr>PowerPoint Presentation</vt:lpstr>
      <vt:lpstr>PowerPoint Presentation</vt:lpstr>
      <vt:lpstr>PowerPoint Presentation</vt:lpstr>
      <vt:lpstr>PowerPoint Presentation</vt:lpstr>
    </vt:vector>
  </TitlesOfParts>
  <Company>Authorised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Learning - PowerPoint template with Values (Widescreen)</dc:title>
  <dc:creator>joconnor</dc:creator>
  <cp:lastModifiedBy>William Aitken</cp:lastModifiedBy>
  <cp:revision>3</cp:revision>
  <dcterms:created xsi:type="dcterms:W3CDTF">2012-07-23T14:46:33Z</dcterms:created>
  <dcterms:modified xsi:type="dcterms:W3CDTF">2020-11-12T16:04:49Z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UFUVCNFJS4AH-265-209</vt:lpwstr>
  </property>
  <property fmtid="{D5CDD505-2E9C-101B-9397-08002B2CF9AE}" pid="3" name="_dlc_DocIdItemGuid">
    <vt:lpwstr>78544f00-58b1-4896-b93d-396eeb6ddeae</vt:lpwstr>
  </property>
  <property fmtid="{D5CDD505-2E9C-101B-9397-08002B2CF9AE}" pid="4" name="_dlc_DocIdUrl">
    <vt:lpwstr>https://biecloud.csco.org.uk/centraloffice/Marketing/_layouts/DocIdRedir.aspx?ID=UFUVCNFJS4AH-265-209, UFUVCNFJS4AH-265-209</vt:lpwstr>
  </property>
  <property fmtid="{D5CDD505-2E9C-101B-9397-08002B2CF9AE}" pid="5" name="Category">
    <vt:lpwstr>92;#Templates|762e2e30-b79f-494e-910e-5189edc4eef2</vt:lpwstr>
  </property>
  <property fmtid="{D5CDD505-2E9C-101B-9397-08002B2CF9AE}" pid="6" name="ContentTypeId">
    <vt:lpwstr>0x010100C1CA0746EF5DB04BA958D2B7DEAE2548</vt:lpwstr>
  </property>
</Properties>
</file>