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omfortaa Regular"/>
      <p:regular r:id="rId12"/>
      <p:bold r:id="rId13"/>
    </p:embeddedFont>
    <p:embeddedFont>
      <p:font typeface="Comforta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mfortaaRegular-bold.fntdata"/><Relationship Id="rId12" Type="http://schemas.openxmlformats.org/officeDocument/2006/relationships/font" Target="fonts/ComfortaaRegula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bold.fntdata"/><Relationship Id="rId14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6970e34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6970e34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6b9db9d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6b9db9d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6b9db9d76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6b9db9d76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6b9db9d7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6b9db9d7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dde3aeb7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dde3aeb7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314849" y="1"/>
            <a:ext cx="1829149" cy="1231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581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Eukaryotic Cells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By Rieli Biggins, Jack Massey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and Matthew Bedson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 Regular"/>
                <a:ea typeface="Comfortaa Regular"/>
                <a:cs typeface="Comfortaa Regular"/>
                <a:sym typeface="Comfortaa Regular"/>
              </a:rPr>
              <a:t>What is a Eukaryotic Cell?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10775"/>
            <a:ext cx="8520600" cy="34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Eukaryotic cells are cells that contain a nucleus and organelles, and are enclosed by a plasma membrane.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Some examples of eukaryotic cells are: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Protists.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Plant cells.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Animal cells.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Fungus.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        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707" y="1602825"/>
            <a:ext cx="3936616" cy="34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 Regular"/>
                <a:ea typeface="Comfortaa Regular"/>
                <a:cs typeface="Comfortaa Regular"/>
                <a:sym typeface="Comfortaa Regular"/>
              </a:rPr>
              <a:t>Why is a nucleus so important?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543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333333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Of all eukaryotic organelles, the nucleus is perhaps the most critical. In fact, the mere presence of a nucleus is considered one of the defining features of a eukaryotic cell. This structure is so important because it is the site at which the cell's DNA is housed and the process of interpreting it begins.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800" y="2395301"/>
            <a:ext cx="1744900" cy="19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 Regular"/>
                <a:ea typeface="Comfortaa Regular"/>
                <a:cs typeface="Comfortaa Regular"/>
                <a:sym typeface="Comfortaa Regular"/>
              </a:rPr>
              <a:t>What are protists?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83975" y="1161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Protists are single celled organisms. They are found in the kingdom of protista, which also contains single celled eukaryotes. Protists live in water, moist 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terrestrial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habitats and as parasites and other symbionts.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A few characteristics are common between                                   protists.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42900" lvl="0" marL="647700" marR="190500" rtl="0" algn="l">
              <a:spcBef>
                <a:spcPts val="11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 Regular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They are eukaryotic, which means they have a nucleus.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42900" lvl="0" marL="647700" marR="1905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 Regular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Most have mitochondria.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42900" lvl="0" marL="647700" marR="1905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 Regular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They can be parasites.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-342900" lvl="0" marL="647700" marR="1905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omfortaa Regular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They all prefer aquatic or moist environments.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 Regular"/>
                <a:ea typeface="Comfortaa Regular"/>
                <a:cs typeface="Comfortaa Regular"/>
                <a:sym typeface="Comfortaa Regular"/>
              </a:rPr>
              <a:t>What are fungi?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A fungus (plural: fungi) is a kind of living organism: yeasts, moulds and mushrooms are types of fungi. The fungi are a separate kingdom of living things, different from animals and plants.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227" y="1951250"/>
            <a:ext cx="2713075" cy="20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4849" y="1"/>
            <a:ext cx="1829149" cy="12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 Regular"/>
                <a:ea typeface="Comfortaa Regular"/>
                <a:cs typeface="Comfortaa Regular"/>
                <a:sym typeface="Comfortaa Regular"/>
              </a:rPr>
              <a:t>What are a</a:t>
            </a:r>
            <a:r>
              <a:rPr lang="en-GB">
                <a:latin typeface="Comfortaa Regular"/>
                <a:ea typeface="Comfortaa Regular"/>
                <a:cs typeface="Comfortaa Regular"/>
                <a:sym typeface="Comfortaa Regular"/>
              </a:rPr>
              <a:t>nimal cells?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063" y="2286700"/>
            <a:ext cx="2305149" cy="27409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23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  <a:latin typeface="Comfortaa Regular"/>
                <a:ea typeface="Comfortaa Regular"/>
                <a:cs typeface="Comfortaa Regular"/>
                <a:sym typeface="Comfortaa Regular"/>
              </a:rPr>
              <a:t>Animal cells are eukaryotic cells or cells with a membrane-bound nucleus. Unlike prokaryotic cells, DNA in animal cells is housed within the nucleus. Organelles have a wide range of responsibilities that include everything from producing hormones and enzymes to providing energy for animal cells.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