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2" r:id="rId22"/>
    <p:sldId id="274" r:id="rId23"/>
    <p:sldId id="283" r:id="rId24"/>
    <p:sldId id="281" r:id="rId25"/>
    <p:sldId id="273" r:id="rId26"/>
    <p:sldId id="275" r:id="rId27"/>
    <p:sldId id="278" r:id="rId28"/>
    <p:sldId id="276" r:id="rId29"/>
    <p:sldId id="277" r:id="rId30"/>
    <p:sldId id="279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CD0869-3721-4E21-B366-3E4509C03589}" v="1" dt="2021-10-18T08:45:10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Airey" userId="7859ba11-fd6e-485e-bf5c-0e261c8c6536" providerId="ADAL" clId="{D1F32144-C1B5-4292-93E4-2372A04F5428}"/>
    <pc:docChg chg="undo custSel addSld delSld modSld sldOrd">
      <pc:chgData name="Emily Airey" userId="7859ba11-fd6e-485e-bf5c-0e261c8c6536" providerId="ADAL" clId="{D1F32144-C1B5-4292-93E4-2372A04F5428}" dt="2020-11-10T13:50:19.940" v="3781" actId="403"/>
      <pc:docMkLst>
        <pc:docMk/>
      </pc:docMkLst>
      <pc:sldChg chg="addSp delSp modSp modAnim">
        <pc:chgData name="Emily Airey" userId="7859ba11-fd6e-485e-bf5c-0e261c8c6536" providerId="ADAL" clId="{D1F32144-C1B5-4292-93E4-2372A04F5428}" dt="2020-11-10T12:56:59.864" v="437"/>
        <pc:sldMkLst>
          <pc:docMk/>
          <pc:sldMk cId="1334140484" sldId="258"/>
        </pc:sldMkLst>
        <pc:spChg chg="mod">
          <ac:chgData name="Emily Airey" userId="7859ba11-fd6e-485e-bf5c-0e261c8c6536" providerId="ADAL" clId="{D1F32144-C1B5-4292-93E4-2372A04F5428}" dt="2020-11-10T12:51:50.681" v="84" actId="1076"/>
          <ac:spMkLst>
            <pc:docMk/>
            <pc:sldMk cId="1334140484" sldId="258"/>
            <ac:spMk id="2" creationId="{58DE1546-D2F6-4590-8BB0-0F1FEADCB38E}"/>
          </ac:spMkLst>
        </pc:spChg>
        <pc:spChg chg="del">
          <ac:chgData name="Emily Airey" userId="7859ba11-fd6e-485e-bf5c-0e261c8c6536" providerId="ADAL" clId="{D1F32144-C1B5-4292-93E4-2372A04F5428}" dt="2020-11-10T12:51:31.072" v="43" actId="478"/>
          <ac:spMkLst>
            <pc:docMk/>
            <pc:sldMk cId="1334140484" sldId="258"/>
            <ac:spMk id="3" creationId="{42D58B63-E0B5-4CC7-8F41-303CF507A4D7}"/>
          </ac:spMkLst>
        </pc:spChg>
        <pc:spChg chg="add mod">
          <ac:chgData name="Emily Airey" userId="7859ba11-fd6e-485e-bf5c-0e261c8c6536" providerId="ADAL" clId="{D1F32144-C1B5-4292-93E4-2372A04F5428}" dt="2020-11-10T12:54:24.177" v="393" actId="1076"/>
          <ac:spMkLst>
            <pc:docMk/>
            <pc:sldMk cId="1334140484" sldId="258"/>
            <ac:spMk id="4" creationId="{770E134B-8D79-4DD8-8DA5-A13660D5950E}"/>
          </ac:spMkLst>
        </pc:spChg>
        <pc:spChg chg="add del mod">
          <ac:chgData name="Emily Airey" userId="7859ba11-fd6e-485e-bf5c-0e261c8c6536" providerId="ADAL" clId="{D1F32144-C1B5-4292-93E4-2372A04F5428}" dt="2020-11-10T12:56:52.311" v="434" actId="478"/>
          <ac:spMkLst>
            <pc:docMk/>
            <pc:sldMk cId="1334140484" sldId="258"/>
            <ac:spMk id="5" creationId="{3CB3FAAA-650F-4286-8266-CA1AC586B7A5}"/>
          </ac:spMkLst>
        </pc:spChg>
        <pc:spChg chg="add mod">
          <ac:chgData name="Emily Airey" userId="7859ba11-fd6e-485e-bf5c-0e261c8c6536" providerId="ADAL" clId="{D1F32144-C1B5-4292-93E4-2372A04F5428}" dt="2020-11-10T12:56:19.793" v="420" actId="14100"/>
          <ac:spMkLst>
            <pc:docMk/>
            <pc:sldMk cId="1334140484" sldId="258"/>
            <ac:spMk id="6" creationId="{E0391B04-5646-48DD-BC4A-445945CF3689}"/>
          </ac:spMkLst>
        </pc:spChg>
        <pc:picChg chg="add del mod">
          <ac:chgData name="Emily Airey" userId="7859ba11-fd6e-485e-bf5c-0e261c8c6536" providerId="ADAL" clId="{D1F32144-C1B5-4292-93E4-2372A04F5428}" dt="2020-11-10T12:56:26.507" v="425" actId="478"/>
          <ac:picMkLst>
            <pc:docMk/>
            <pc:sldMk cId="1334140484" sldId="258"/>
            <ac:picMk id="7" creationId="{BEF7A529-CC08-409E-B0C2-ED8BBACC7323}"/>
          </ac:picMkLst>
        </pc:picChg>
        <pc:picChg chg="add mod">
          <ac:chgData name="Emily Airey" userId="7859ba11-fd6e-485e-bf5c-0e261c8c6536" providerId="ADAL" clId="{D1F32144-C1B5-4292-93E4-2372A04F5428}" dt="2020-11-10T12:56:23.718" v="423" actId="1076"/>
          <ac:picMkLst>
            <pc:docMk/>
            <pc:sldMk cId="1334140484" sldId="258"/>
            <ac:picMk id="8" creationId="{BFABB526-3536-484D-B0C3-7141A04A70F3}"/>
          </ac:picMkLst>
        </pc:picChg>
        <pc:picChg chg="add mod">
          <ac:chgData name="Emily Airey" userId="7859ba11-fd6e-485e-bf5c-0e261c8c6536" providerId="ADAL" clId="{D1F32144-C1B5-4292-93E4-2372A04F5428}" dt="2020-11-10T12:56:35.927" v="429" actId="1076"/>
          <ac:picMkLst>
            <pc:docMk/>
            <pc:sldMk cId="1334140484" sldId="258"/>
            <ac:picMk id="9" creationId="{B3C1A560-F7B3-49BD-A34A-21DEA4A269D0}"/>
          </ac:picMkLst>
        </pc:picChg>
        <pc:picChg chg="add mod">
          <ac:chgData name="Emily Airey" userId="7859ba11-fd6e-485e-bf5c-0e261c8c6536" providerId="ADAL" clId="{D1F32144-C1B5-4292-93E4-2372A04F5428}" dt="2020-11-10T12:56:28.519" v="426" actId="1076"/>
          <ac:picMkLst>
            <pc:docMk/>
            <pc:sldMk cId="1334140484" sldId="258"/>
            <ac:picMk id="10" creationId="{A8F6DB48-854A-4083-AB0F-D0CA861CC673}"/>
          </ac:picMkLst>
        </pc:picChg>
      </pc:sldChg>
      <pc:sldChg chg="addSp modSp add">
        <pc:chgData name="Emily Airey" userId="7859ba11-fd6e-485e-bf5c-0e261c8c6536" providerId="ADAL" clId="{D1F32144-C1B5-4292-93E4-2372A04F5428}" dt="2020-11-10T12:58:25.647" v="619" actId="20577"/>
        <pc:sldMkLst>
          <pc:docMk/>
          <pc:sldMk cId="1398298155" sldId="259"/>
        </pc:sldMkLst>
        <pc:spChg chg="mod">
          <ac:chgData name="Emily Airey" userId="7859ba11-fd6e-485e-bf5c-0e261c8c6536" providerId="ADAL" clId="{D1F32144-C1B5-4292-93E4-2372A04F5428}" dt="2020-11-10T12:57:08.922" v="460" actId="1076"/>
          <ac:spMkLst>
            <pc:docMk/>
            <pc:sldMk cId="1398298155" sldId="259"/>
            <ac:spMk id="2" creationId="{3674084C-3122-49B3-ADD2-0AC8AB61BDFB}"/>
          </ac:spMkLst>
        </pc:spChg>
        <pc:spChg chg="mod">
          <ac:chgData name="Emily Airey" userId="7859ba11-fd6e-485e-bf5c-0e261c8c6536" providerId="ADAL" clId="{D1F32144-C1B5-4292-93E4-2372A04F5428}" dt="2020-11-10T12:58:25.647" v="619" actId="20577"/>
          <ac:spMkLst>
            <pc:docMk/>
            <pc:sldMk cId="1398298155" sldId="259"/>
            <ac:spMk id="3" creationId="{9047999D-58B2-4FC9-9122-4FFBBF3D0B4C}"/>
          </ac:spMkLst>
        </pc:spChg>
        <pc:spChg chg="add mod">
          <ac:chgData name="Emily Airey" userId="7859ba11-fd6e-485e-bf5c-0e261c8c6536" providerId="ADAL" clId="{D1F32144-C1B5-4292-93E4-2372A04F5428}" dt="2020-11-10T12:57:40.046" v="597" actId="1076"/>
          <ac:spMkLst>
            <pc:docMk/>
            <pc:sldMk cId="1398298155" sldId="259"/>
            <ac:spMk id="4" creationId="{DA9C65AE-205F-442E-A292-7D45A0A55C7A}"/>
          </ac:spMkLst>
        </pc:spChg>
      </pc:sldChg>
      <pc:sldChg chg="add del">
        <pc:chgData name="Emily Airey" userId="7859ba11-fd6e-485e-bf5c-0e261c8c6536" providerId="ADAL" clId="{D1F32144-C1B5-4292-93E4-2372A04F5428}" dt="2020-11-10T12:56:43.921" v="431"/>
        <pc:sldMkLst>
          <pc:docMk/>
          <pc:sldMk cId="3085493443" sldId="259"/>
        </pc:sldMkLst>
      </pc:sldChg>
      <pc:sldChg chg="addSp delSp modSp add">
        <pc:chgData name="Emily Airey" userId="7859ba11-fd6e-485e-bf5c-0e261c8c6536" providerId="ADAL" clId="{D1F32144-C1B5-4292-93E4-2372A04F5428}" dt="2020-11-10T13:00:18.449" v="901" actId="207"/>
        <pc:sldMkLst>
          <pc:docMk/>
          <pc:sldMk cId="2228182769" sldId="260"/>
        </pc:sldMkLst>
        <pc:spChg chg="mod">
          <ac:chgData name="Emily Airey" userId="7859ba11-fd6e-485e-bf5c-0e261c8c6536" providerId="ADAL" clId="{D1F32144-C1B5-4292-93E4-2372A04F5428}" dt="2020-11-10T12:59:03.919" v="647" actId="1076"/>
          <ac:spMkLst>
            <pc:docMk/>
            <pc:sldMk cId="2228182769" sldId="260"/>
            <ac:spMk id="2" creationId="{E4EC65DA-C7AE-400F-9535-AE4B9CD65C26}"/>
          </ac:spMkLst>
        </pc:spChg>
        <pc:spChg chg="del">
          <ac:chgData name="Emily Airey" userId="7859ba11-fd6e-485e-bf5c-0e261c8c6536" providerId="ADAL" clId="{D1F32144-C1B5-4292-93E4-2372A04F5428}" dt="2020-11-10T12:58:54.926" v="642" actId="478"/>
          <ac:spMkLst>
            <pc:docMk/>
            <pc:sldMk cId="2228182769" sldId="260"/>
            <ac:spMk id="3" creationId="{C8720402-80FD-4BE2-A498-87D341836DA2}"/>
          </ac:spMkLst>
        </pc:spChg>
        <pc:spChg chg="add mod">
          <ac:chgData name="Emily Airey" userId="7859ba11-fd6e-485e-bf5c-0e261c8c6536" providerId="ADAL" clId="{D1F32144-C1B5-4292-93E4-2372A04F5428}" dt="2020-11-10T13:00:18.449" v="901" actId="207"/>
          <ac:spMkLst>
            <pc:docMk/>
            <pc:sldMk cId="2228182769" sldId="260"/>
            <ac:spMk id="4" creationId="{A01D91B4-3F5B-4438-81F2-7CDE624D6D42}"/>
          </ac:spMkLst>
        </pc:spChg>
        <pc:spChg chg="add mod">
          <ac:chgData name="Emily Airey" userId="7859ba11-fd6e-485e-bf5c-0e261c8c6536" providerId="ADAL" clId="{D1F32144-C1B5-4292-93E4-2372A04F5428}" dt="2020-11-10T13:00:12.526" v="900" actId="1076"/>
          <ac:spMkLst>
            <pc:docMk/>
            <pc:sldMk cId="2228182769" sldId="260"/>
            <ac:spMk id="5" creationId="{5A2C8671-2368-4868-9941-28B5027F5404}"/>
          </ac:spMkLst>
        </pc:spChg>
      </pc:sldChg>
      <pc:sldChg chg="addSp delSp modSp add modAnim">
        <pc:chgData name="Emily Airey" userId="7859ba11-fd6e-485e-bf5c-0e261c8c6536" providerId="ADAL" clId="{D1F32144-C1B5-4292-93E4-2372A04F5428}" dt="2020-11-10T13:04:22.680" v="1039"/>
        <pc:sldMkLst>
          <pc:docMk/>
          <pc:sldMk cId="2667114075" sldId="261"/>
        </pc:sldMkLst>
        <pc:spChg chg="mod">
          <ac:chgData name="Emily Airey" userId="7859ba11-fd6e-485e-bf5c-0e261c8c6536" providerId="ADAL" clId="{D1F32144-C1B5-4292-93E4-2372A04F5428}" dt="2020-11-10T13:00:44.851" v="935" actId="207"/>
          <ac:spMkLst>
            <pc:docMk/>
            <pc:sldMk cId="2667114075" sldId="261"/>
            <ac:spMk id="2" creationId="{D731523D-49B2-453A-80A1-0DE67D9AD699}"/>
          </ac:spMkLst>
        </pc:spChg>
        <pc:spChg chg="del">
          <ac:chgData name="Emily Airey" userId="7859ba11-fd6e-485e-bf5c-0e261c8c6536" providerId="ADAL" clId="{D1F32144-C1B5-4292-93E4-2372A04F5428}" dt="2020-11-10T13:00:39.935" v="928" actId="478"/>
          <ac:spMkLst>
            <pc:docMk/>
            <pc:sldMk cId="2667114075" sldId="261"/>
            <ac:spMk id="3" creationId="{E5D16D08-DF2E-4495-AEE9-C4CF66EC99C1}"/>
          </ac:spMkLst>
        </pc:spChg>
        <pc:spChg chg="add mod">
          <ac:chgData name="Emily Airey" userId="7859ba11-fd6e-485e-bf5c-0e261c8c6536" providerId="ADAL" clId="{D1F32144-C1B5-4292-93E4-2372A04F5428}" dt="2020-11-10T13:03:58.864" v="1036" actId="207"/>
          <ac:spMkLst>
            <pc:docMk/>
            <pc:sldMk cId="2667114075" sldId="261"/>
            <ac:spMk id="5" creationId="{C1C1A547-B497-486B-BFB0-D380CB870902}"/>
          </ac:spMkLst>
        </pc:spChg>
        <pc:picChg chg="add mod">
          <ac:chgData name="Emily Airey" userId="7859ba11-fd6e-485e-bf5c-0e261c8c6536" providerId="ADAL" clId="{D1F32144-C1B5-4292-93E4-2372A04F5428}" dt="2020-11-10T13:01:10.637" v="939" actId="1076"/>
          <ac:picMkLst>
            <pc:docMk/>
            <pc:sldMk cId="2667114075" sldId="261"/>
            <ac:picMk id="4" creationId="{5FCC9CC2-0B89-40FD-8314-10D8DF4C3C21}"/>
          </ac:picMkLst>
        </pc:picChg>
        <pc:picChg chg="add mod">
          <ac:chgData name="Emily Airey" userId="7859ba11-fd6e-485e-bf5c-0e261c8c6536" providerId="ADAL" clId="{D1F32144-C1B5-4292-93E4-2372A04F5428}" dt="2020-11-10T13:04:17.752" v="1038" actId="1076"/>
          <ac:picMkLst>
            <pc:docMk/>
            <pc:sldMk cId="2667114075" sldId="261"/>
            <ac:picMk id="6" creationId="{A4645DEF-2D27-46A5-A677-D69F2ABA3BCF}"/>
          </ac:picMkLst>
        </pc:picChg>
      </pc:sldChg>
      <pc:sldChg chg="addSp modSp add modAnim">
        <pc:chgData name="Emily Airey" userId="7859ba11-fd6e-485e-bf5c-0e261c8c6536" providerId="ADAL" clId="{D1F32144-C1B5-4292-93E4-2372A04F5428}" dt="2020-11-10T13:05:37.328" v="1124"/>
        <pc:sldMkLst>
          <pc:docMk/>
          <pc:sldMk cId="3535200026" sldId="262"/>
        </pc:sldMkLst>
        <pc:spChg chg="mod">
          <ac:chgData name="Emily Airey" userId="7859ba11-fd6e-485e-bf5c-0e261c8c6536" providerId="ADAL" clId="{D1F32144-C1B5-4292-93E4-2372A04F5428}" dt="2020-11-10T13:05:30.696" v="1120" actId="1076"/>
          <ac:spMkLst>
            <pc:docMk/>
            <pc:sldMk cId="3535200026" sldId="262"/>
            <ac:spMk id="2" creationId="{5E305AE8-0939-4AAB-BD26-04F85C1D792D}"/>
          </ac:spMkLst>
        </pc:spChg>
        <pc:spChg chg="mod">
          <ac:chgData name="Emily Airey" userId="7859ba11-fd6e-485e-bf5c-0e261c8c6536" providerId="ADAL" clId="{D1F32144-C1B5-4292-93E4-2372A04F5428}" dt="2020-11-10T13:05:23.585" v="1119" actId="207"/>
          <ac:spMkLst>
            <pc:docMk/>
            <pc:sldMk cId="3535200026" sldId="262"/>
            <ac:spMk id="3" creationId="{FDF272A6-D6FA-4910-8ED9-984B02F26A18}"/>
          </ac:spMkLst>
        </pc:spChg>
        <pc:picChg chg="add mod">
          <ac:chgData name="Emily Airey" userId="7859ba11-fd6e-485e-bf5c-0e261c8c6536" providerId="ADAL" clId="{D1F32144-C1B5-4292-93E4-2372A04F5428}" dt="2020-11-10T13:05:34.888" v="1123" actId="1076"/>
          <ac:picMkLst>
            <pc:docMk/>
            <pc:sldMk cId="3535200026" sldId="262"/>
            <ac:picMk id="4" creationId="{FF2B6D40-48FC-4625-9B48-62A472B3701B}"/>
          </ac:picMkLst>
        </pc:picChg>
      </pc:sldChg>
      <pc:sldChg chg="addSp modSp add modAnim">
        <pc:chgData name="Emily Airey" userId="7859ba11-fd6e-485e-bf5c-0e261c8c6536" providerId="ADAL" clId="{D1F32144-C1B5-4292-93E4-2372A04F5428}" dt="2020-11-10T13:06:58.431" v="1263"/>
        <pc:sldMkLst>
          <pc:docMk/>
          <pc:sldMk cId="645926838" sldId="263"/>
        </pc:sldMkLst>
        <pc:spChg chg="mod">
          <ac:chgData name="Emily Airey" userId="7859ba11-fd6e-485e-bf5c-0e261c8c6536" providerId="ADAL" clId="{D1F32144-C1B5-4292-93E4-2372A04F5428}" dt="2020-11-10T13:06:02.172" v="1164" actId="403"/>
          <ac:spMkLst>
            <pc:docMk/>
            <pc:sldMk cId="645926838" sldId="263"/>
            <ac:spMk id="2" creationId="{942BFEB9-6178-4E06-AE01-1BF2F6E8ADCB}"/>
          </ac:spMkLst>
        </pc:spChg>
        <pc:spChg chg="mod">
          <ac:chgData name="Emily Airey" userId="7859ba11-fd6e-485e-bf5c-0e261c8c6536" providerId="ADAL" clId="{D1F32144-C1B5-4292-93E4-2372A04F5428}" dt="2020-11-10T13:06:55.132" v="1262" actId="207"/>
          <ac:spMkLst>
            <pc:docMk/>
            <pc:sldMk cId="645926838" sldId="263"/>
            <ac:spMk id="3" creationId="{5B2A8971-039A-4B4A-9B1E-1722E3EFBA27}"/>
          </ac:spMkLst>
        </pc:spChg>
        <pc:picChg chg="add mod">
          <ac:chgData name="Emily Airey" userId="7859ba11-fd6e-485e-bf5c-0e261c8c6536" providerId="ADAL" clId="{D1F32144-C1B5-4292-93E4-2372A04F5428}" dt="2020-11-10T13:06:17.485" v="1167" actId="14100"/>
          <ac:picMkLst>
            <pc:docMk/>
            <pc:sldMk cId="645926838" sldId="263"/>
            <ac:picMk id="4" creationId="{3CE43E49-A17F-4081-8DEB-909340BB22CF}"/>
          </ac:picMkLst>
        </pc:picChg>
      </pc:sldChg>
      <pc:sldChg chg="addSp modSp add modAnim">
        <pc:chgData name="Emily Airey" userId="7859ba11-fd6e-485e-bf5c-0e261c8c6536" providerId="ADAL" clId="{D1F32144-C1B5-4292-93E4-2372A04F5428}" dt="2020-11-10T13:08:13.128" v="1319"/>
        <pc:sldMkLst>
          <pc:docMk/>
          <pc:sldMk cId="3880175446" sldId="264"/>
        </pc:sldMkLst>
        <pc:spChg chg="mod">
          <ac:chgData name="Emily Airey" userId="7859ba11-fd6e-485e-bf5c-0e261c8c6536" providerId="ADAL" clId="{D1F32144-C1B5-4292-93E4-2372A04F5428}" dt="2020-11-10T13:07:31.398" v="1289" actId="403"/>
          <ac:spMkLst>
            <pc:docMk/>
            <pc:sldMk cId="3880175446" sldId="264"/>
            <ac:spMk id="2" creationId="{ADF0DA9B-F1F5-495D-B0AD-594A0EF52EFC}"/>
          </ac:spMkLst>
        </pc:spChg>
        <pc:spChg chg="mod">
          <ac:chgData name="Emily Airey" userId="7859ba11-fd6e-485e-bf5c-0e261c8c6536" providerId="ADAL" clId="{D1F32144-C1B5-4292-93E4-2372A04F5428}" dt="2020-11-10T13:08:12.065" v="1318" actId="1076"/>
          <ac:spMkLst>
            <pc:docMk/>
            <pc:sldMk cId="3880175446" sldId="264"/>
            <ac:spMk id="3" creationId="{E5CB7164-2F91-4653-B650-921AEA1DD743}"/>
          </ac:spMkLst>
        </pc:spChg>
        <pc:picChg chg="add mod">
          <ac:chgData name="Emily Airey" userId="7859ba11-fd6e-485e-bf5c-0e261c8c6536" providerId="ADAL" clId="{D1F32144-C1B5-4292-93E4-2372A04F5428}" dt="2020-11-10T13:07:50.999" v="1292" actId="1076"/>
          <ac:picMkLst>
            <pc:docMk/>
            <pc:sldMk cId="3880175446" sldId="264"/>
            <ac:picMk id="4" creationId="{91C3868C-753B-4BE4-88F2-0F158415CC6E}"/>
          </ac:picMkLst>
        </pc:picChg>
      </pc:sldChg>
      <pc:sldChg chg="addSp modSp add modAnim">
        <pc:chgData name="Emily Airey" userId="7859ba11-fd6e-485e-bf5c-0e261c8c6536" providerId="ADAL" clId="{D1F32144-C1B5-4292-93E4-2372A04F5428}" dt="2020-11-10T13:12:56.766" v="1439"/>
        <pc:sldMkLst>
          <pc:docMk/>
          <pc:sldMk cId="1038682301" sldId="265"/>
        </pc:sldMkLst>
        <pc:spChg chg="mod">
          <ac:chgData name="Emily Airey" userId="7859ba11-fd6e-485e-bf5c-0e261c8c6536" providerId="ADAL" clId="{D1F32144-C1B5-4292-93E4-2372A04F5428}" dt="2020-11-10T13:12:17.484" v="1384" actId="207"/>
          <ac:spMkLst>
            <pc:docMk/>
            <pc:sldMk cId="1038682301" sldId="265"/>
            <ac:spMk id="2" creationId="{A8BFBA2E-FF94-43EA-8A44-AC17230FE80A}"/>
          </ac:spMkLst>
        </pc:spChg>
        <pc:spChg chg="mod">
          <ac:chgData name="Emily Airey" userId="7859ba11-fd6e-485e-bf5c-0e261c8c6536" providerId="ADAL" clId="{D1F32144-C1B5-4292-93E4-2372A04F5428}" dt="2020-11-10T13:12:52.129" v="1438" actId="207"/>
          <ac:spMkLst>
            <pc:docMk/>
            <pc:sldMk cId="1038682301" sldId="265"/>
            <ac:spMk id="3" creationId="{1A0F46E4-2177-47DE-A89F-CEADDFB656BF}"/>
          </ac:spMkLst>
        </pc:spChg>
        <pc:picChg chg="add mod">
          <ac:chgData name="Emily Airey" userId="7859ba11-fd6e-485e-bf5c-0e261c8c6536" providerId="ADAL" clId="{D1F32144-C1B5-4292-93E4-2372A04F5428}" dt="2020-11-10T13:12:31.525" v="1387" actId="1076"/>
          <ac:picMkLst>
            <pc:docMk/>
            <pc:sldMk cId="1038682301" sldId="265"/>
            <ac:picMk id="4" creationId="{0CB8952D-60B3-4BAF-BF0B-F39BE6EB3649}"/>
          </ac:picMkLst>
        </pc:picChg>
      </pc:sldChg>
      <pc:sldChg chg="modSp add">
        <pc:chgData name="Emily Airey" userId="7859ba11-fd6e-485e-bf5c-0e261c8c6536" providerId="ADAL" clId="{D1F32144-C1B5-4292-93E4-2372A04F5428}" dt="2020-11-10T13:15:31.311" v="1611" actId="1076"/>
        <pc:sldMkLst>
          <pc:docMk/>
          <pc:sldMk cId="801000053" sldId="266"/>
        </pc:sldMkLst>
        <pc:spChg chg="mod">
          <ac:chgData name="Emily Airey" userId="7859ba11-fd6e-485e-bf5c-0e261c8c6536" providerId="ADAL" clId="{D1F32144-C1B5-4292-93E4-2372A04F5428}" dt="2020-11-10T13:15:03.790" v="1462" actId="403"/>
          <ac:spMkLst>
            <pc:docMk/>
            <pc:sldMk cId="801000053" sldId="266"/>
            <ac:spMk id="2" creationId="{B159DA27-508C-47D2-8FF3-3B7022A3587F}"/>
          </ac:spMkLst>
        </pc:spChg>
        <pc:spChg chg="mod">
          <ac:chgData name="Emily Airey" userId="7859ba11-fd6e-485e-bf5c-0e261c8c6536" providerId="ADAL" clId="{D1F32144-C1B5-4292-93E4-2372A04F5428}" dt="2020-11-10T13:15:31.311" v="1611" actId="1076"/>
          <ac:spMkLst>
            <pc:docMk/>
            <pc:sldMk cId="801000053" sldId="266"/>
            <ac:spMk id="3" creationId="{7D050292-6FC0-4610-8D60-B2932193A9E7}"/>
          </ac:spMkLst>
        </pc:spChg>
      </pc:sldChg>
      <pc:sldChg chg="addSp modSp add modAnim">
        <pc:chgData name="Emily Airey" userId="7859ba11-fd6e-485e-bf5c-0e261c8c6536" providerId="ADAL" clId="{D1F32144-C1B5-4292-93E4-2372A04F5428}" dt="2020-11-10T13:29:05.157" v="2223" actId="1076"/>
        <pc:sldMkLst>
          <pc:docMk/>
          <pc:sldMk cId="1134387793" sldId="267"/>
        </pc:sldMkLst>
        <pc:spChg chg="mod">
          <ac:chgData name="Emily Airey" userId="7859ba11-fd6e-485e-bf5c-0e261c8c6536" providerId="ADAL" clId="{D1F32144-C1B5-4292-93E4-2372A04F5428}" dt="2020-11-10T13:16:45.144" v="1745" actId="207"/>
          <ac:spMkLst>
            <pc:docMk/>
            <pc:sldMk cId="1134387793" sldId="267"/>
            <ac:spMk id="2" creationId="{A9494FD2-B962-4BB9-8FDE-CE6405A6B8D2}"/>
          </ac:spMkLst>
        </pc:spChg>
        <pc:spChg chg="mod">
          <ac:chgData name="Emily Airey" userId="7859ba11-fd6e-485e-bf5c-0e261c8c6536" providerId="ADAL" clId="{D1F32144-C1B5-4292-93E4-2372A04F5428}" dt="2020-11-10T13:29:02.416" v="2222" actId="403"/>
          <ac:spMkLst>
            <pc:docMk/>
            <pc:sldMk cId="1134387793" sldId="267"/>
            <ac:spMk id="3" creationId="{EE6C469B-B8D6-483F-BD83-6643600E9A84}"/>
          </ac:spMkLst>
        </pc:spChg>
        <pc:picChg chg="add mod">
          <ac:chgData name="Emily Airey" userId="7859ba11-fd6e-485e-bf5c-0e261c8c6536" providerId="ADAL" clId="{D1F32144-C1B5-4292-93E4-2372A04F5428}" dt="2020-11-10T13:17:34.652" v="1754" actId="1076"/>
          <ac:picMkLst>
            <pc:docMk/>
            <pc:sldMk cId="1134387793" sldId="267"/>
            <ac:picMk id="4" creationId="{D3910F0C-843D-49C9-A0ED-F63257FB0567}"/>
          </ac:picMkLst>
        </pc:picChg>
        <pc:picChg chg="add mod">
          <ac:chgData name="Emily Airey" userId="7859ba11-fd6e-485e-bf5c-0e261c8c6536" providerId="ADAL" clId="{D1F32144-C1B5-4292-93E4-2372A04F5428}" dt="2020-11-10T13:29:05.157" v="2223" actId="1076"/>
          <ac:picMkLst>
            <pc:docMk/>
            <pc:sldMk cId="1134387793" sldId="267"/>
            <ac:picMk id="5" creationId="{3F15118C-8F1F-4212-8F35-9D52E708F104}"/>
          </ac:picMkLst>
        </pc:picChg>
      </pc:sldChg>
      <pc:sldChg chg="addSp modSp add modAnim">
        <pc:chgData name="Emily Airey" userId="7859ba11-fd6e-485e-bf5c-0e261c8c6536" providerId="ADAL" clId="{D1F32144-C1B5-4292-93E4-2372A04F5428}" dt="2020-11-10T13:30:25.077" v="2374" actId="1076"/>
        <pc:sldMkLst>
          <pc:docMk/>
          <pc:sldMk cId="228248667" sldId="268"/>
        </pc:sldMkLst>
        <pc:spChg chg="mod">
          <ac:chgData name="Emily Airey" userId="7859ba11-fd6e-485e-bf5c-0e261c8c6536" providerId="ADAL" clId="{D1F32144-C1B5-4292-93E4-2372A04F5428}" dt="2020-11-10T13:17:02.610" v="1749" actId="122"/>
          <ac:spMkLst>
            <pc:docMk/>
            <pc:sldMk cId="228248667" sldId="268"/>
            <ac:spMk id="2" creationId="{9AE2DC2A-15A5-49EE-994F-040CA340143E}"/>
          </ac:spMkLst>
        </pc:spChg>
        <pc:spChg chg="mod">
          <ac:chgData name="Emily Airey" userId="7859ba11-fd6e-485e-bf5c-0e261c8c6536" providerId="ADAL" clId="{D1F32144-C1B5-4292-93E4-2372A04F5428}" dt="2020-11-10T13:30:21.045" v="2373" actId="27636"/>
          <ac:spMkLst>
            <pc:docMk/>
            <pc:sldMk cId="228248667" sldId="268"/>
            <ac:spMk id="3" creationId="{294A03E2-CEE1-4E52-A934-52C47B58E880}"/>
          </ac:spMkLst>
        </pc:spChg>
        <pc:picChg chg="add mod">
          <ac:chgData name="Emily Airey" userId="7859ba11-fd6e-485e-bf5c-0e261c8c6536" providerId="ADAL" clId="{D1F32144-C1B5-4292-93E4-2372A04F5428}" dt="2020-11-10T13:17:18.251" v="1751" actId="1076"/>
          <ac:picMkLst>
            <pc:docMk/>
            <pc:sldMk cId="228248667" sldId="268"/>
            <ac:picMk id="4" creationId="{1DA05887-2B4C-4264-B9C7-50396A43D24D}"/>
          </ac:picMkLst>
        </pc:picChg>
        <pc:picChg chg="add mod">
          <ac:chgData name="Emily Airey" userId="7859ba11-fd6e-485e-bf5c-0e261c8c6536" providerId="ADAL" clId="{D1F32144-C1B5-4292-93E4-2372A04F5428}" dt="2020-11-10T13:30:25.077" v="2374" actId="1076"/>
          <ac:picMkLst>
            <pc:docMk/>
            <pc:sldMk cId="228248667" sldId="268"/>
            <ac:picMk id="5" creationId="{E2042FD9-650A-4A95-A88F-060849627E04}"/>
          </ac:picMkLst>
        </pc:picChg>
      </pc:sldChg>
      <pc:sldChg chg="addSp modSp add modAnim">
        <pc:chgData name="Emily Airey" userId="7859ba11-fd6e-485e-bf5c-0e261c8c6536" providerId="ADAL" clId="{D1F32144-C1B5-4292-93E4-2372A04F5428}" dt="2020-11-10T13:32:50.860" v="2463" actId="1076"/>
        <pc:sldMkLst>
          <pc:docMk/>
          <pc:sldMk cId="444792964" sldId="269"/>
        </pc:sldMkLst>
        <pc:spChg chg="mod">
          <ac:chgData name="Emily Airey" userId="7859ba11-fd6e-485e-bf5c-0e261c8c6536" providerId="ADAL" clId="{D1F32144-C1B5-4292-93E4-2372A04F5428}" dt="2020-11-10T13:17:39.494" v="1760" actId="403"/>
          <ac:spMkLst>
            <pc:docMk/>
            <pc:sldMk cId="444792964" sldId="269"/>
            <ac:spMk id="2" creationId="{785DB878-9DA7-4C08-BCF0-573405293270}"/>
          </ac:spMkLst>
        </pc:spChg>
        <pc:spChg chg="mod">
          <ac:chgData name="Emily Airey" userId="7859ba11-fd6e-485e-bf5c-0e261c8c6536" providerId="ADAL" clId="{D1F32144-C1B5-4292-93E4-2372A04F5428}" dt="2020-11-10T13:32:47.122" v="2462" actId="403"/>
          <ac:spMkLst>
            <pc:docMk/>
            <pc:sldMk cId="444792964" sldId="269"/>
            <ac:spMk id="3" creationId="{829BF20D-2C8D-4CD6-AF7E-F00766D20E0C}"/>
          </ac:spMkLst>
        </pc:spChg>
        <pc:picChg chg="add mod">
          <ac:chgData name="Emily Airey" userId="7859ba11-fd6e-485e-bf5c-0e261c8c6536" providerId="ADAL" clId="{D1F32144-C1B5-4292-93E4-2372A04F5428}" dt="2020-11-10T13:17:50.918" v="1762" actId="1076"/>
          <ac:picMkLst>
            <pc:docMk/>
            <pc:sldMk cId="444792964" sldId="269"/>
            <ac:picMk id="4" creationId="{58123F9B-4123-4B5A-9A96-7E0FB9E12EBE}"/>
          </ac:picMkLst>
        </pc:picChg>
        <pc:picChg chg="add mod">
          <ac:chgData name="Emily Airey" userId="7859ba11-fd6e-485e-bf5c-0e261c8c6536" providerId="ADAL" clId="{D1F32144-C1B5-4292-93E4-2372A04F5428}" dt="2020-11-10T13:32:50.860" v="2463" actId="1076"/>
          <ac:picMkLst>
            <pc:docMk/>
            <pc:sldMk cId="444792964" sldId="269"/>
            <ac:picMk id="5" creationId="{C36CC14C-9490-4A11-9185-99481EE173E8}"/>
          </ac:picMkLst>
        </pc:picChg>
      </pc:sldChg>
      <pc:sldChg chg="addSp modSp add modAnim">
        <pc:chgData name="Emily Airey" userId="7859ba11-fd6e-485e-bf5c-0e261c8c6536" providerId="ADAL" clId="{D1F32144-C1B5-4292-93E4-2372A04F5428}" dt="2020-11-10T13:23:57.732" v="2117"/>
        <pc:sldMkLst>
          <pc:docMk/>
          <pc:sldMk cId="3343977144" sldId="270"/>
        </pc:sldMkLst>
        <pc:spChg chg="mod">
          <ac:chgData name="Emily Airey" userId="7859ba11-fd6e-485e-bf5c-0e261c8c6536" providerId="ADAL" clId="{D1F32144-C1B5-4292-93E4-2372A04F5428}" dt="2020-11-10T13:17:56.496" v="1770" actId="403"/>
          <ac:spMkLst>
            <pc:docMk/>
            <pc:sldMk cId="3343977144" sldId="270"/>
            <ac:spMk id="2" creationId="{150D39F4-26D4-4A47-B19D-6A4C156511B0}"/>
          </ac:spMkLst>
        </pc:spChg>
        <pc:spChg chg="mod">
          <ac:chgData name="Emily Airey" userId="7859ba11-fd6e-485e-bf5c-0e261c8c6536" providerId="ADAL" clId="{D1F32144-C1B5-4292-93E4-2372A04F5428}" dt="2020-11-10T13:23:51.236" v="2114" actId="1076"/>
          <ac:spMkLst>
            <pc:docMk/>
            <pc:sldMk cId="3343977144" sldId="270"/>
            <ac:spMk id="3" creationId="{1D7E8C8B-9225-4AC7-8537-3D1BFB43F4AE}"/>
          </ac:spMkLst>
        </pc:spChg>
        <pc:picChg chg="add mod">
          <ac:chgData name="Emily Airey" userId="7859ba11-fd6e-485e-bf5c-0e261c8c6536" providerId="ADAL" clId="{D1F32144-C1B5-4292-93E4-2372A04F5428}" dt="2020-11-10T13:18:18.945" v="1774" actId="1076"/>
          <ac:picMkLst>
            <pc:docMk/>
            <pc:sldMk cId="3343977144" sldId="270"/>
            <ac:picMk id="4" creationId="{A61824DC-D54B-4A81-995C-29E14657D59E}"/>
          </ac:picMkLst>
        </pc:picChg>
        <pc:picChg chg="add mod">
          <ac:chgData name="Emily Airey" userId="7859ba11-fd6e-485e-bf5c-0e261c8c6536" providerId="ADAL" clId="{D1F32144-C1B5-4292-93E4-2372A04F5428}" dt="2020-11-10T13:23:56.381" v="2116" actId="1076"/>
          <ac:picMkLst>
            <pc:docMk/>
            <pc:sldMk cId="3343977144" sldId="270"/>
            <ac:picMk id="5" creationId="{DA7EBC83-AB11-45F5-8B8B-458BF5AA81A5}"/>
          </ac:picMkLst>
        </pc:picChg>
      </pc:sldChg>
      <pc:sldChg chg="addSp delSp modSp add modAnim">
        <pc:chgData name="Emily Airey" userId="7859ba11-fd6e-485e-bf5c-0e261c8c6536" providerId="ADAL" clId="{D1F32144-C1B5-4292-93E4-2372A04F5428}" dt="2020-11-10T13:23:16.433" v="2042"/>
        <pc:sldMkLst>
          <pc:docMk/>
          <pc:sldMk cId="156881230" sldId="271"/>
        </pc:sldMkLst>
        <pc:spChg chg="mod">
          <ac:chgData name="Emily Airey" userId="7859ba11-fd6e-485e-bf5c-0e261c8c6536" providerId="ADAL" clId="{D1F32144-C1B5-4292-93E4-2372A04F5428}" dt="2020-11-10T13:18:24.355" v="1781" actId="403"/>
          <ac:spMkLst>
            <pc:docMk/>
            <pc:sldMk cId="156881230" sldId="271"/>
            <ac:spMk id="2" creationId="{B4272E41-1496-40F2-86EB-D380E0C2D53A}"/>
          </ac:spMkLst>
        </pc:spChg>
        <pc:spChg chg="mod">
          <ac:chgData name="Emily Airey" userId="7859ba11-fd6e-485e-bf5c-0e261c8c6536" providerId="ADAL" clId="{D1F32144-C1B5-4292-93E4-2372A04F5428}" dt="2020-11-10T13:23:05.951" v="2037" actId="1076"/>
          <ac:spMkLst>
            <pc:docMk/>
            <pc:sldMk cId="156881230" sldId="271"/>
            <ac:spMk id="3" creationId="{63F70451-B612-440D-8C9A-87F8C1EB5C87}"/>
          </ac:spMkLst>
        </pc:spChg>
        <pc:spChg chg="add del">
          <ac:chgData name="Emily Airey" userId="7859ba11-fd6e-485e-bf5c-0e261c8c6536" providerId="ADAL" clId="{D1F32144-C1B5-4292-93E4-2372A04F5428}" dt="2020-11-10T13:23:08.695" v="2039"/>
          <ac:spMkLst>
            <pc:docMk/>
            <pc:sldMk cId="156881230" sldId="271"/>
            <ac:spMk id="5" creationId="{08778376-819F-4FBB-991C-01177657BD01}"/>
          </ac:spMkLst>
        </pc:spChg>
        <pc:picChg chg="add mod">
          <ac:chgData name="Emily Airey" userId="7859ba11-fd6e-485e-bf5c-0e261c8c6536" providerId="ADAL" clId="{D1F32144-C1B5-4292-93E4-2372A04F5428}" dt="2020-11-10T13:18:37.667" v="1783" actId="1076"/>
          <ac:picMkLst>
            <pc:docMk/>
            <pc:sldMk cId="156881230" sldId="271"/>
            <ac:picMk id="4" creationId="{3882EE83-C419-4E86-9079-CC3B8CFEB06B}"/>
          </ac:picMkLst>
        </pc:picChg>
        <pc:picChg chg="add mod">
          <ac:chgData name="Emily Airey" userId="7859ba11-fd6e-485e-bf5c-0e261c8c6536" providerId="ADAL" clId="{D1F32144-C1B5-4292-93E4-2372A04F5428}" dt="2020-11-10T13:23:15.312" v="2041" actId="1076"/>
          <ac:picMkLst>
            <pc:docMk/>
            <pc:sldMk cId="156881230" sldId="271"/>
            <ac:picMk id="6" creationId="{9F066B7C-3DF9-4D67-82DB-D434553483B2}"/>
          </ac:picMkLst>
        </pc:picChg>
      </pc:sldChg>
      <pc:sldChg chg="addSp delSp modSp add modAnim">
        <pc:chgData name="Emily Airey" userId="7859ba11-fd6e-485e-bf5c-0e261c8c6536" providerId="ADAL" clId="{D1F32144-C1B5-4292-93E4-2372A04F5428}" dt="2020-11-10T13:20:28.471" v="1913" actId="1076"/>
        <pc:sldMkLst>
          <pc:docMk/>
          <pc:sldMk cId="447594980" sldId="272"/>
        </pc:sldMkLst>
        <pc:spChg chg="mod">
          <ac:chgData name="Emily Airey" userId="7859ba11-fd6e-485e-bf5c-0e261c8c6536" providerId="ADAL" clId="{D1F32144-C1B5-4292-93E4-2372A04F5428}" dt="2020-11-10T13:18:46.317" v="1791" actId="207"/>
          <ac:spMkLst>
            <pc:docMk/>
            <pc:sldMk cId="447594980" sldId="272"/>
            <ac:spMk id="2" creationId="{CFCF3E5E-20BB-4C9B-8957-2D958A0F9520}"/>
          </ac:spMkLst>
        </pc:spChg>
        <pc:spChg chg="del">
          <ac:chgData name="Emily Airey" userId="7859ba11-fd6e-485e-bf5c-0e261c8c6536" providerId="ADAL" clId="{D1F32144-C1B5-4292-93E4-2372A04F5428}" dt="2020-11-10T13:19:19.823" v="1798" actId="478"/>
          <ac:spMkLst>
            <pc:docMk/>
            <pc:sldMk cId="447594980" sldId="272"/>
            <ac:spMk id="3" creationId="{2CE0DB3E-94BA-4AD6-977C-469FEF50CED0}"/>
          </ac:spMkLst>
        </pc:spChg>
        <pc:spChg chg="add mod">
          <ac:chgData name="Emily Airey" userId="7859ba11-fd6e-485e-bf5c-0e261c8c6536" providerId="ADAL" clId="{D1F32144-C1B5-4292-93E4-2372A04F5428}" dt="2020-11-10T13:20:16.085" v="1909" actId="1076"/>
          <ac:spMkLst>
            <pc:docMk/>
            <pc:sldMk cId="447594980" sldId="272"/>
            <ac:spMk id="5" creationId="{5E078310-592F-4E45-A41B-A005910B9397}"/>
          </ac:spMkLst>
        </pc:spChg>
        <pc:picChg chg="add mod modCrop">
          <ac:chgData name="Emily Airey" userId="7859ba11-fd6e-485e-bf5c-0e261c8c6536" providerId="ADAL" clId="{D1F32144-C1B5-4292-93E4-2372A04F5428}" dt="2020-11-10T13:19:25.056" v="1800" actId="14100"/>
          <ac:picMkLst>
            <pc:docMk/>
            <pc:sldMk cId="447594980" sldId="272"/>
            <ac:picMk id="4" creationId="{46DC5AD1-0538-49B6-B8EA-510735D6AB00}"/>
          </ac:picMkLst>
        </pc:picChg>
        <pc:picChg chg="add mod">
          <ac:chgData name="Emily Airey" userId="7859ba11-fd6e-485e-bf5c-0e261c8c6536" providerId="ADAL" clId="{D1F32144-C1B5-4292-93E4-2372A04F5428}" dt="2020-11-10T13:20:28.471" v="1913" actId="1076"/>
          <ac:picMkLst>
            <pc:docMk/>
            <pc:sldMk cId="447594980" sldId="272"/>
            <ac:picMk id="6" creationId="{BF8E1800-6C5B-4396-9772-8F5F9C642E59}"/>
          </ac:picMkLst>
        </pc:picChg>
      </pc:sldChg>
      <pc:sldChg chg="addSp delSp modSp add">
        <pc:chgData name="Emily Airey" userId="7859ba11-fd6e-485e-bf5c-0e261c8c6536" providerId="ADAL" clId="{D1F32144-C1B5-4292-93E4-2372A04F5428}" dt="2020-11-10T13:47:19.540" v="3257" actId="20577"/>
        <pc:sldMkLst>
          <pc:docMk/>
          <pc:sldMk cId="588646860" sldId="273"/>
        </pc:sldMkLst>
        <pc:spChg chg="mod">
          <ac:chgData name="Emily Airey" userId="7859ba11-fd6e-485e-bf5c-0e261c8c6536" providerId="ADAL" clId="{D1F32144-C1B5-4292-93E4-2372A04F5428}" dt="2020-11-10T13:38:11.760" v="2500" actId="207"/>
          <ac:spMkLst>
            <pc:docMk/>
            <pc:sldMk cId="588646860" sldId="273"/>
            <ac:spMk id="2" creationId="{78A3FD25-12F3-43CA-8EE6-71C3A5673D71}"/>
          </ac:spMkLst>
        </pc:spChg>
        <pc:spChg chg="mod">
          <ac:chgData name="Emily Airey" userId="7859ba11-fd6e-485e-bf5c-0e261c8c6536" providerId="ADAL" clId="{D1F32144-C1B5-4292-93E4-2372A04F5428}" dt="2020-11-10T13:47:19.540" v="3257" actId="20577"/>
          <ac:spMkLst>
            <pc:docMk/>
            <pc:sldMk cId="588646860" sldId="273"/>
            <ac:spMk id="3" creationId="{4B183918-F687-4825-B142-0A719C81EEC4}"/>
          </ac:spMkLst>
        </pc:spChg>
        <pc:spChg chg="add del mod">
          <ac:chgData name="Emily Airey" userId="7859ba11-fd6e-485e-bf5c-0e261c8c6536" providerId="ADAL" clId="{D1F32144-C1B5-4292-93E4-2372A04F5428}" dt="2020-11-10T13:46:00.793" v="3138" actId="478"/>
          <ac:spMkLst>
            <pc:docMk/>
            <pc:sldMk cId="588646860" sldId="273"/>
            <ac:spMk id="4" creationId="{A7632F3A-EECA-4461-8AFC-36BD64FD25F0}"/>
          </ac:spMkLst>
        </pc:spChg>
      </pc:sldChg>
      <pc:sldChg chg="modSp add ord">
        <pc:chgData name="Emily Airey" userId="7859ba11-fd6e-485e-bf5c-0e261c8c6536" providerId="ADAL" clId="{D1F32144-C1B5-4292-93E4-2372A04F5428}" dt="2020-11-10T13:45:58.017" v="3137"/>
        <pc:sldMkLst>
          <pc:docMk/>
          <pc:sldMk cId="785468078" sldId="274"/>
        </pc:sldMkLst>
        <pc:spChg chg="mod">
          <ac:chgData name="Emily Airey" userId="7859ba11-fd6e-485e-bf5c-0e261c8c6536" providerId="ADAL" clId="{D1F32144-C1B5-4292-93E4-2372A04F5428}" dt="2020-11-10T13:45:54.100" v="3136" actId="20578"/>
          <ac:spMkLst>
            <pc:docMk/>
            <pc:sldMk cId="785468078" sldId="274"/>
            <ac:spMk id="4" creationId="{A7632F3A-EECA-4461-8AFC-36BD64FD25F0}"/>
          </ac:spMkLst>
        </pc:spChg>
      </pc:sldChg>
      <pc:sldChg chg="add del">
        <pc:chgData name="Emily Airey" userId="7859ba11-fd6e-485e-bf5c-0e261c8c6536" providerId="ADAL" clId="{D1F32144-C1B5-4292-93E4-2372A04F5428}" dt="2020-11-10T13:44:29.132" v="3110"/>
        <pc:sldMkLst>
          <pc:docMk/>
          <pc:sldMk cId="2696774979" sldId="274"/>
        </pc:sldMkLst>
      </pc:sldChg>
      <pc:sldChg chg="modSp add">
        <pc:chgData name="Emily Airey" userId="7859ba11-fd6e-485e-bf5c-0e261c8c6536" providerId="ADAL" clId="{D1F32144-C1B5-4292-93E4-2372A04F5428}" dt="2020-11-10T13:48:53.192" v="3593" actId="207"/>
        <pc:sldMkLst>
          <pc:docMk/>
          <pc:sldMk cId="1065250473" sldId="275"/>
        </pc:sldMkLst>
        <pc:spChg chg="mod">
          <ac:chgData name="Emily Airey" userId="7859ba11-fd6e-485e-bf5c-0e261c8c6536" providerId="ADAL" clId="{D1F32144-C1B5-4292-93E4-2372A04F5428}" dt="2020-11-10T13:48:34.064" v="3514" actId="1076"/>
          <ac:spMkLst>
            <pc:docMk/>
            <pc:sldMk cId="1065250473" sldId="275"/>
            <ac:spMk id="2" creationId="{DF611868-14C4-4A92-AC63-877ACA039CA7}"/>
          </ac:spMkLst>
        </pc:spChg>
        <pc:spChg chg="mod">
          <ac:chgData name="Emily Airey" userId="7859ba11-fd6e-485e-bf5c-0e261c8c6536" providerId="ADAL" clId="{D1F32144-C1B5-4292-93E4-2372A04F5428}" dt="2020-11-10T13:48:53.192" v="3593" actId="207"/>
          <ac:spMkLst>
            <pc:docMk/>
            <pc:sldMk cId="1065250473" sldId="275"/>
            <ac:spMk id="3" creationId="{A6AFFE89-2076-4521-A8F2-BBAA5272579B}"/>
          </ac:spMkLst>
        </pc:spChg>
      </pc:sldChg>
      <pc:sldChg chg="modSp add">
        <pc:chgData name="Emily Airey" userId="7859ba11-fd6e-485e-bf5c-0e261c8c6536" providerId="ADAL" clId="{D1F32144-C1B5-4292-93E4-2372A04F5428}" dt="2020-11-10T13:49:57.044" v="3741" actId="113"/>
        <pc:sldMkLst>
          <pc:docMk/>
          <pc:sldMk cId="214725970" sldId="276"/>
        </pc:sldMkLst>
        <pc:spChg chg="mod">
          <ac:chgData name="Emily Airey" userId="7859ba11-fd6e-485e-bf5c-0e261c8c6536" providerId="ADAL" clId="{D1F32144-C1B5-4292-93E4-2372A04F5428}" dt="2020-11-10T13:49:53.009" v="3740" actId="207"/>
          <ac:spMkLst>
            <pc:docMk/>
            <pc:sldMk cId="214725970" sldId="276"/>
            <ac:spMk id="2" creationId="{A304D3CB-BF3D-49A0-A239-D6DB93674FC0}"/>
          </ac:spMkLst>
        </pc:spChg>
        <pc:spChg chg="mod">
          <ac:chgData name="Emily Airey" userId="7859ba11-fd6e-485e-bf5c-0e261c8c6536" providerId="ADAL" clId="{D1F32144-C1B5-4292-93E4-2372A04F5428}" dt="2020-11-10T13:49:57.044" v="3741" actId="113"/>
          <ac:spMkLst>
            <pc:docMk/>
            <pc:sldMk cId="214725970" sldId="276"/>
            <ac:spMk id="3" creationId="{4267D17E-0453-4A40-9441-C1336FE1C983}"/>
          </ac:spMkLst>
        </pc:spChg>
      </pc:sldChg>
      <pc:sldChg chg="modSp add">
        <pc:chgData name="Emily Airey" userId="7859ba11-fd6e-485e-bf5c-0e261c8c6536" providerId="ADAL" clId="{D1F32144-C1B5-4292-93E4-2372A04F5428}" dt="2020-11-10T13:50:19.940" v="3781" actId="403"/>
        <pc:sldMkLst>
          <pc:docMk/>
          <pc:sldMk cId="3556059240" sldId="277"/>
        </pc:sldMkLst>
        <pc:spChg chg="mod">
          <ac:chgData name="Emily Airey" userId="7859ba11-fd6e-485e-bf5c-0e261c8c6536" providerId="ADAL" clId="{D1F32144-C1B5-4292-93E4-2372A04F5428}" dt="2020-11-10T13:50:19.940" v="3781" actId="403"/>
          <ac:spMkLst>
            <pc:docMk/>
            <pc:sldMk cId="3556059240" sldId="277"/>
            <ac:spMk id="2" creationId="{F7AF84D4-213C-41F5-A3A1-968487B7CB44}"/>
          </ac:spMkLst>
        </pc:spChg>
      </pc:sldChg>
    </pc:docChg>
  </pc:docChgLst>
  <pc:docChgLst>
    <pc:chgData name="Emily" userId="7859ba11-fd6e-485e-bf5c-0e261c8c6536" providerId="ADAL" clId="{AC8526CC-E486-4A9E-8CD0-584DB2C05161}"/>
    <pc:docChg chg="addSld modSld sldOrd">
      <pc:chgData name="Emily" userId="7859ba11-fd6e-485e-bf5c-0e261c8c6536" providerId="ADAL" clId="{AC8526CC-E486-4A9E-8CD0-584DB2C05161}" dt="2020-11-10T17:43:49.609" v="176" actId="20577"/>
      <pc:docMkLst>
        <pc:docMk/>
      </pc:docMkLst>
      <pc:sldChg chg="addSp modSp">
        <pc:chgData name="Emily" userId="7859ba11-fd6e-485e-bf5c-0e261c8c6536" providerId="ADAL" clId="{AC8526CC-E486-4A9E-8CD0-584DB2C05161}" dt="2020-11-10T16:07:10.048" v="161" actId="207"/>
        <pc:sldMkLst>
          <pc:docMk/>
          <pc:sldMk cId="1258950670" sldId="256"/>
        </pc:sldMkLst>
        <pc:spChg chg="add mod">
          <ac:chgData name="Emily" userId="7859ba11-fd6e-485e-bf5c-0e261c8c6536" providerId="ADAL" clId="{AC8526CC-E486-4A9E-8CD0-584DB2C05161}" dt="2020-11-10T16:07:10.048" v="161" actId="207"/>
          <ac:spMkLst>
            <pc:docMk/>
            <pc:sldMk cId="1258950670" sldId="256"/>
            <ac:spMk id="3" creationId="{FC5154C6-788A-40A9-96D8-C35DC8AD6EDE}"/>
          </ac:spMkLst>
        </pc:spChg>
      </pc:sldChg>
      <pc:sldChg chg="ord">
        <pc:chgData name="Emily" userId="7859ba11-fd6e-485e-bf5c-0e261c8c6536" providerId="ADAL" clId="{AC8526CC-E486-4A9E-8CD0-584DB2C05161}" dt="2020-11-10T17:24:35.690" v="169"/>
        <pc:sldMkLst>
          <pc:docMk/>
          <pc:sldMk cId="785468078" sldId="274"/>
        </pc:sldMkLst>
      </pc:sldChg>
      <pc:sldChg chg="modSp modAnim">
        <pc:chgData name="Emily" userId="7859ba11-fd6e-485e-bf5c-0e261c8c6536" providerId="ADAL" clId="{AC8526CC-E486-4A9E-8CD0-584DB2C05161}" dt="2020-11-10T17:43:49.609" v="176" actId="20577"/>
        <pc:sldMkLst>
          <pc:docMk/>
          <pc:sldMk cId="3556059240" sldId="277"/>
        </pc:sldMkLst>
        <pc:spChg chg="mod">
          <ac:chgData name="Emily" userId="7859ba11-fd6e-485e-bf5c-0e261c8c6536" providerId="ADAL" clId="{AC8526CC-E486-4A9E-8CD0-584DB2C05161}" dt="2020-11-10T17:43:49.609" v="176" actId="20577"/>
          <ac:spMkLst>
            <pc:docMk/>
            <pc:sldMk cId="3556059240" sldId="277"/>
            <ac:spMk id="2" creationId="{F7AF84D4-213C-41F5-A3A1-968487B7CB44}"/>
          </ac:spMkLst>
        </pc:spChg>
        <pc:spChg chg="mod">
          <ac:chgData name="Emily" userId="7859ba11-fd6e-485e-bf5c-0e261c8c6536" providerId="ADAL" clId="{AC8526CC-E486-4A9E-8CD0-584DB2C05161}" dt="2020-11-10T15:51:42.061" v="88" actId="20577"/>
          <ac:spMkLst>
            <pc:docMk/>
            <pc:sldMk cId="3556059240" sldId="277"/>
            <ac:spMk id="3" creationId="{2FFD614C-20FC-48B0-9AC4-3555A537434A}"/>
          </ac:spMkLst>
        </pc:spChg>
      </pc:sldChg>
      <pc:sldChg chg="addSp modSp add modAnim">
        <pc:chgData name="Emily" userId="7859ba11-fd6e-485e-bf5c-0e261c8c6536" providerId="ADAL" clId="{AC8526CC-E486-4A9E-8CD0-584DB2C05161}" dt="2020-11-10T15:44:26.700" v="25"/>
        <pc:sldMkLst>
          <pc:docMk/>
          <pc:sldMk cId="1663014766" sldId="278"/>
        </pc:sldMkLst>
        <pc:spChg chg="add mod">
          <ac:chgData name="Emily" userId="7859ba11-fd6e-485e-bf5c-0e261c8c6536" providerId="ADAL" clId="{AC8526CC-E486-4A9E-8CD0-584DB2C05161}" dt="2020-11-10T15:41:01.476" v="1" actId="767"/>
          <ac:spMkLst>
            <pc:docMk/>
            <pc:sldMk cId="1663014766" sldId="278"/>
            <ac:spMk id="4" creationId="{397DAF87-A3DA-4443-B092-599C94F56175}"/>
          </ac:spMkLst>
        </pc:spChg>
        <pc:spChg chg="add">
          <ac:chgData name="Emily" userId="7859ba11-fd6e-485e-bf5c-0e261c8c6536" providerId="ADAL" clId="{AC8526CC-E486-4A9E-8CD0-584DB2C05161}" dt="2020-11-10T15:41:05.238" v="2"/>
          <ac:spMkLst>
            <pc:docMk/>
            <pc:sldMk cId="1663014766" sldId="278"/>
            <ac:spMk id="5" creationId="{F6C3022F-B7F5-4928-B158-4F56CFC8AA9F}"/>
          </ac:spMkLst>
        </pc:spChg>
        <pc:spChg chg="add">
          <ac:chgData name="Emily" userId="7859ba11-fd6e-485e-bf5c-0e261c8c6536" providerId="ADAL" clId="{AC8526CC-E486-4A9E-8CD0-584DB2C05161}" dt="2020-11-10T15:41:13.409" v="3"/>
          <ac:spMkLst>
            <pc:docMk/>
            <pc:sldMk cId="1663014766" sldId="278"/>
            <ac:spMk id="6" creationId="{ADB76A2C-3113-4DC2-AF0D-9AB3EEF4E44E}"/>
          </ac:spMkLst>
        </pc:spChg>
        <pc:spChg chg="add">
          <ac:chgData name="Emily" userId="7859ba11-fd6e-485e-bf5c-0e261c8c6536" providerId="ADAL" clId="{AC8526CC-E486-4A9E-8CD0-584DB2C05161}" dt="2020-11-10T15:41:57.283" v="4"/>
          <ac:spMkLst>
            <pc:docMk/>
            <pc:sldMk cId="1663014766" sldId="278"/>
            <ac:spMk id="7" creationId="{254A654A-8C0C-4117-8BF5-FB665F28CBAB}"/>
          </ac:spMkLst>
        </pc:spChg>
        <pc:spChg chg="add">
          <ac:chgData name="Emily" userId="7859ba11-fd6e-485e-bf5c-0e261c8c6536" providerId="ADAL" clId="{AC8526CC-E486-4A9E-8CD0-584DB2C05161}" dt="2020-11-10T15:42:03.809" v="5"/>
          <ac:spMkLst>
            <pc:docMk/>
            <pc:sldMk cId="1663014766" sldId="278"/>
            <ac:spMk id="8" creationId="{6C923C93-F8C1-4B3F-ADCD-9B28C0727F94}"/>
          </ac:spMkLst>
        </pc:spChg>
        <pc:spChg chg="add">
          <ac:chgData name="Emily" userId="7859ba11-fd6e-485e-bf5c-0e261c8c6536" providerId="ADAL" clId="{AC8526CC-E486-4A9E-8CD0-584DB2C05161}" dt="2020-11-10T15:42:08.543" v="6"/>
          <ac:spMkLst>
            <pc:docMk/>
            <pc:sldMk cId="1663014766" sldId="278"/>
            <ac:spMk id="9" creationId="{3CE8A06E-6EC7-43F1-844F-186F3D012187}"/>
          </ac:spMkLst>
        </pc:spChg>
        <pc:spChg chg="add">
          <ac:chgData name="Emily" userId="7859ba11-fd6e-485e-bf5c-0e261c8c6536" providerId="ADAL" clId="{AC8526CC-E486-4A9E-8CD0-584DB2C05161}" dt="2020-11-10T15:42:30.183" v="7"/>
          <ac:spMkLst>
            <pc:docMk/>
            <pc:sldMk cId="1663014766" sldId="278"/>
            <ac:spMk id="10" creationId="{FD92AD6C-6788-4093-B7A8-EF085F76CAE3}"/>
          </ac:spMkLst>
        </pc:spChg>
        <pc:spChg chg="add">
          <ac:chgData name="Emily" userId="7859ba11-fd6e-485e-bf5c-0e261c8c6536" providerId="ADAL" clId="{AC8526CC-E486-4A9E-8CD0-584DB2C05161}" dt="2020-11-10T15:42:42.301" v="8"/>
          <ac:spMkLst>
            <pc:docMk/>
            <pc:sldMk cId="1663014766" sldId="278"/>
            <ac:spMk id="11" creationId="{4C4048E0-CB27-4C88-87E9-7F14841BDA86}"/>
          </ac:spMkLst>
        </pc:spChg>
        <pc:spChg chg="add">
          <ac:chgData name="Emily" userId="7859ba11-fd6e-485e-bf5c-0e261c8c6536" providerId="ADAL" clId="{AC8526CC-E486-4A9E-8CD0-584DB2C05161}" dt="2020-11-10T15:42:48.014" v="9"/>
          <ac:spMkLst>
            <pc:docMk/>
            <pc:sldMk cId="1663014766" sldId="278"/>
            <ac:spMk id="12" creationId="{B1A20FB1-A424-4E21-8A9B-9623568B99BB}"/>
          </ac:spMkLst>
        </pc:spChg>
        <pc:spChg chg="add">
          <ac:chgData name="Emily" userId="7859ba11-fd6e-485e-bf5c-0e261c8c6536" providerId="ADAL" clId="{AC8526CC-E486-4A9E-8CD0-584DB2C05161}" dt="2020-11-10T15:42:59.301" v="10"/>
          <ac:spMkLst>
            <pc:docMk/>
            <pc:sldMk cId="1663014766" sldId="278"/>
            <ac:spMk id="13" creationId="{3D5D1DB5-2DAA-42F2-A263-9C2A096A20CE}"/>
          </ac:spMkLst>
        </pc:spChg>
        <pc:spChg chg="add">
          <ac:chgData name="Emily" userId="7859ba11-fd6e-485e-bf5c-0e261c8c6536" providerId="ADAL" clId="{AC8526CC-E486-4A9E-8CD0-584DB2C05161}" dt="2020-11-10T15:43:10.141" v="11"/>
          <ac:spMkLst>
            <pc:docMk/>
            <pc:sldMk cId="1663014766" sldId="278"/>
            <ac:spMk id="14" creationId="{C6926B00-CED2-452D-ADFB-155D1BA02175}"/>
          </ac:spMkLst>
        </pc:spChg>
        <pc:spChg chg="add">
          <ac:chgData name="Emily" userId="7859ba11-fd6e-485e-bf5c-0e261c8c6536" providerId="ADAL" clId="{AC8526CC-E486-4A9E-8CD0-584DB2C05161}" dt="2020-11-10T15:43:18.107" v="12"/>
          <ac:spMkLst>
            <pc:docMk/>
            <pc:sldMk cId="1663014766" sldId="278"/>
            <ac:spMk id="15" creationId="{22070245-2CEA-4E35-9F4E-D126BE99333B}"/>
          </ac:spMkLst>
        </pc:spChg>
      </pc:sldChg>
      <pc:sldChg chg="add">
        <pc:chgData name="Emily" userId="7859ba11-fd6e-485e-bf5c-0e261c8c6536" providerId="ADAL" clId="{AC8526CC-E486-4A9E-8CD0-584DB2C05161}" dt="2020-11-10T15:49:44.272" v="26"/>
        <pc:sldMkLst>
          <pc:docMk/>
          <pc:sldMk cId="3378698424" sldId="279"/>
        </pc:sldMkLst>
      </pc:sldChg>
      <pc:sldChg chg="add">
        <pc:chgData name="Emily" userId="7859ba11-fd6e-485e-bf5c-0e261c8c6536" providerId="ADAL" clId="{AC8526CC-E486-4A9E-8CD0-584DB2C05161}" dt="2020-11-10T15:50:37.850" v="27"/>
        <pc:sldMkLst>
          <pc:docMk/>
          <pc:sldMk cId="3120608761" sldId="280"/>
        </pc:sldMkLst>
      </pc:sldChg>
      <pc:sldChg chg="addSp modSp add ord modAnim">
        <pc:chgData name="Emily" userId="7859ba11-fd6e-485e-bf5c-0e261c8c6536" providerId="ADAL" clId="{AC8526CC-E486-4A9E-8CD0-584DB2C05161}" dt="2020-11-10T17:21:38.354" v="167" actId="5793"/>
        <pc:sldMkLst>
          <pc:docMk/>
          <pc:sldMk cId="3185489671" sldId="281"/>
        </pc:sldMkLst>
        <pc:spChg chg="add mod">
          <ac:chgData name="Emily" userId="7859ba11-fd6e-485e-bf5c-0e261c8c6536" providerId="ADAL" clId="{AC8526CC-E486-4A9E-8CD0-584DB2C05161}" dt="2020-11-10T17:21:38.354" v="167" actId="5793"/>
          <ac:spMkLst>
            <pc:docMk/>
            <pc:sldMk cId="3185489671" sldId="281"/>
            <ac:spMk id="5" creationId="{A2AD259E-4141-4241-8405-1587F7355468}"/>
          </ac:spMkLst>
        </pc:spChg>
        <pc:spChg chg="add mod">
          <ac:chgData name="Emily" userId="7859ba11-fd6e-485e-bf5c-0e261c8c6536" providerId="ADAL" clId="{AC8526CC-E486-4A9E-8CD0-584DB2C05161}" dt="2020-11-10T15:58:20.257" v="127" actId="20577"/>
          <ac:spMkLst>
            <pc:docMk/>
            <pc:sldMk cId="3185489671" sldId="281"/>
            <ac:spMk id="7" creationId="{113E448C-C995-4123-BEBB-C8C3454B7C9A}"/>
          </ac:spMkLst>
        </pc:spChg>
        <pc:spChg chg="add mod">
          <ac:chgData name="Emily" userId="7859ba11-fd6e-485e-bf5c-0e261c8c6536" providerId="ADAL" clId="{AC8526CC-E486-4A9E-8CD0-584DB2C05161}" dt="2020-11-10T15:58:28.849" v="128" actId="767"/>
          <ac:spMkLst>
            <pc:docMk/>
            <pc:sldMk cId="3185489671" sldId="281"/>
            <ac:spMk id="8" creationId="{FD0434F9-C406-4439-B790-EEF0F72546BE}"/>
          </ac:spMkLst>
        </pc:spChg>
        <pc:spChg chg="add">
          <ac:chgData name="Emily" userId="7859ba11-fd6e-485e-bf5c-0e261c8c6536" providerId="ADAL" clId="{AC8526CC-E486-4A9E-8CD0-584DB2C05161}" dt="2020-11-10T15:58:40.922" v="129"/>
          <ac:spMkLst>
            <pc:docMk/>
            <pc:sldMk cId="3185489671" sldId="281"/>
            <ac:spMk id="9" creationId="{EFE85C3B-BA6A-427C-984C-170FCF019758}"/>
          </ac:spMkLst>
        </pc:spChg>
        <pc:spChg chg="add mod">
          <ac:chgData name="Emily" userId="7859ba11-fd6e-485e-bf5c-0e261c8c6536" providerId="ADAL" clId="{AC8526CC-E486-4A9E-8CD0-584DB2C05161}" dt="2020-11-10T16:00:27.862" v="145" actId="403"/>
          <ac:spMkLst>
            <pc:docMk/>
            <pc:sldMk cId="3185489671" sldId="281"/>
            <ac:spMk id="11" creationId="{92E19DCC-F04F-49C4-A76B-B9738FB31BC0}"/>
          </ac:spMkLst>
        </pc:spChg>
        <pc:picChg chg="add">
          <ac:chgData name="Emily" userId="7859ba11-fd6e-485e-bf5c-0e261c8c6536" providerId="ADAL" clId="{AC8526CC-E486-4A9E-8CD0-584DB2C05161}" dt="2020-11-10T15:56:07.686" v="90"/>
          <ac:picMkLst>
            <pc:docMk/>
            <pc:sldMk cId="3185489671" sldId="281"/>
            <ac:picMk id="4" creationId="{CEDC293B-DC6E-4D57-86DE-F2C19315ACAD}"/>
          </ac:picMkLst>
        </pc:picChg>
        <pc:picChg chg="add">
          <ac:chgData name="Emily" userId="7859ba11-fd6e-485e-bf5c-0e261c8c6536" providerId="ADAL" clId="{AC8526CC-E486-4A9E-8CD0-584DB2C05161}" dt="2020-11-10T15:57:55.142" v="93"/>
          <ac:picMkLst>
            <pc:docMk/>
            <pc:sldMk cId="3185489671" sldId="281"/>
            <ac:picMk id="6" creationId="{883C600C-FE11-4164-AA07-6EE044771C7E}"/>
          </ac:picMkLst>
        </pc:picChg>
        <pc:picChg chg="add">
          <ac:chgData name="Emily" userId="7859ba11-fd6e-485e-bf5c-0e261c8c6536" providerId="ADAL" clId="{AC8526CC-E486-4A9E-8CD0-584DB2C05161}" dt="2020-11-10T15:59:58.757" v="139"/>
          <ac:picMkLst>
            <pc:docMk/>
            <pc:sldMk cId="3185489671" sldId="281"/>
            <ac:picMk id="10" creationId="{08E76131-B454-4CFC-B822-28135982D72F}"/>
          </ac:picMkLst>
        </pc:picChg>
      </pc:sldChg>
      <pc:sldChg chg="addSp modSp add modAnim">
        <pc:chgData name="Emily" userId="7859ba11-fd6e-485e-bf5c-0e261c8c6536" providerId="ADAL" clId="{AC8526CC-E486-4A9E-8CD0-584DB2C05161}" dt="2020-11-10T16:03:00.958" v="154" actId="207"/>
        <pc:sldMkLst>
          <pc:docMk/>
          <pc:sldMk cId="1185663210" sldId="282"/>
        </pc:sldMkLst>
        <pc:spChg chg="mod">
          <ac:chgData name="Emily" userId="7859ba11-fd6e-485e-bf5c-0e261c8c6536" providerId="ADAL" clId="{AC8526CC-E486-4A9E-8CD0-584DB2C05161}" dt="2020-11-10T16:03:00.958" v="154" actId="207"/>
          <ac:spMkLst>
            <pc:docMk/>
            <pc:sldMk cId="1185663210" sldId="282"/>
            <ac:spMk id="2" creationId="{736C7100-126C-4680-881C-329BC1FA7641}"/>
          </ac:spMkLst>
        </pc:spChg>
        <pc:picChg chg="add">
          <ac:chgData name="Emily" userId="7859ba11-fd6e-485e-bf5c-0e261c8c6536" providerId="ADAL" clId="{AC8526CC-E486-4A9E-8CD0-584DB2C05161}" dt="2020-11-10T16:01:11.174" v="152"/>
          <ac:picMkLst>
            <pc:docMk/>
            <pc:sldMk cId="1185663210" sldId="282"/>
            <ac:picMk id="4" creationId="{5CC7279A-AB9C-4ACD-AE1D-2F96369592CB}"/>
          </ac:picMkLst>
        </pc:picChg>
        <pc:picChg chg="add">
          <ac:chgData name="Emily" userId="7859ba11-fd6e-485e-bf5c-0e261c8c6536" providerId="ADAL" clId="{AC8526CC-E486-4A9E-8CD0-584DB2C05161}" dt="2020-11-10T16:02:54.559" v="153"/>
          <ac:picMkLst>
            <pc:docMk/>
            <pc:sldMk cId="1185663210" sldId="282"/>
            <ac:picMk id="5" creationId="{B4571962-4479-4739-BA81-D7753A7EE439}"/>
          </ac:picMkLst>
        </pc:picChg>
      </pc:sldChg>
      <pc:sldChg chg="addSp modSp add modAnim">
        <pc:chgData name="Emily" userId="7859ba11-fd6e-485e-bf5c-0e261c8c6536" providerId="ADAL" clId="{AC8526CC-E486-4A9E-8CD0-584DB2C05161}" dt="2020-11-10T16:06:04.047" v="159"/>
        <pc:sldMkLst>
          <pc:docMk/>
          <pc:sldMk cId="4254867939" sldId="283"/>
        </pc:sldMkLst>
        <pc:spChg chg="mod">
          <ac:chgData name="Emily" userId="7859ba11-fd6e-485e-bf5c-0e261c8c6536" providerId="ADAL" clId="{AC8526CC-E486-4A9E-8CD0-584DB2C05161}" dt="2020-11-10T16:03:33.908" v="156" actId="207"/>
          <ac:spMkLst>
            <pc:docMk/>
            <pc:sldMk cId="4254867939" sldId="283"/>
            <ac:spMk id="2" creationId="{8D169752-173E-4F89-ADCC-E987207FABA5}"/>
          </ac:spMkLst>
        </pc:spChg>
        <pc:picChg chg="add">
          <ac:chgData name="Emily" userId="7859ba11-fd6e-485e-bf5c-0e261c8c6536" providerId="ADAL" clId="{AC8526CC-E486-4A9E-8CD0-584DB2C05161}" dt="2020-11-10T16:03:58.204" v="157"/>
          <ac:picMkLst>
            <pc:docMk/>
            <pc:sldMk cId="4254867939" sldId="283"/>
            <ac:picMk id="4" creationId="{470C291F-05FA-45B0-873F-D05967DB62BA}"/>
          </ac:picMkLst>
        </pc:picChg>
        <pc:picChg chg="add">
          <ac:chgData name="Emily" userId="7859ba11-fd6e-485e-bf5c-0e261c8c6536" providerId="ADAL" clId="{AC8526CC-E486-4A9E-8CD0-584DB2C05161}" dt="2020-11-10T16:04:00.984" v="158"/>
          <ac:picMkLst>
            <pc:docMk/>
            <pc:sldMk cId="4254867939" sldId="283"/>
            <ac:picMk id="5" creationId="{9FAB6195-EDE0-4B29-AC9E-C48106E9CC16}"/>
          </ac:picMkLst>
        </pc:picChg>
        <pc:picChg chg="add">
          <ac:chgData name="Emily" userId="7859ba11-fd6e-485e-bf5c-0e261c8c6536" providerId="ADAL" clId="{AC8526CC-E486-4A9E-8CD0-584DB2C05161}" dt="2020-11-10T16:06:04.047" v="159"/>
          <ac:picMkLst>
            <pc:docMk/>
            <pc:sldMk cId="4254867939" sldId="283"/>
            <ac:picMk id="6" creationId="{145410B4-BF00-43BD-AF08-A9B8E7901608}"/>
          </ac:picMkLst>
        </pc:picChg>
      </pc:sldChg>
    </pc:docChg>
  </pc:docChgLst>
  <pc:docChgLst>
    <pc:chgData name="William Aitken" userId="e1869088-afd8-4427-92f1-dc97e3846654" providerId="ADAL" clId="{C3CD0869-3721-4E21-B366-3E4509C03589}"/>
    <pc:docChg chg="modSld">
      <pc:chgData name="William Aitken" userId="e1869088-afd8-4427-92f1-dc97e3846654" providerId="ADAL" clId="{C3CD0869-3721-4E21-B366-3E4509C03589}" dt="2021-10-18T08:45:34.226" v="22" actId="20577"/>
      <pc:docMkLst>
        <pc:docMk/>
      </pc:docMkLst>
      <pc:sldChg chg="modSp mod">
        <pc:chgData name="William Aitken" userId="e1869088-afd8-4427-92f1-dc97e3846654" providerId="ADAL" clId="{C3CD0869-3721-4E21-B366-3E4509C03589}" dt="2021-10-18T08:45:13.619" v="6" actId="1076"/>
        <pc:sldMkLst>
          <pc:docMk/>
          <pc:sldMk cId="1258950670" sldId="256"/>
        </pc:sldMkLst>
        <pc:spChg chg="mod">
          <ac:chgData name="William Aitken" userId="e1869088-afd8-4427-92f1-dc97e3846654" providerId="ADAL" clId="{C3CD0869-3721-4E21-B366-3E4509C03589}" dt="2021-10-18T08:45:13.619" v="6" actId="1076"/>
          <ac:spMkLst>
            <pc:docMk/>
            <pc:sldMk cId="1258950670" sldId="256"/>
            <ac:spMk id="3" creationId="{FC5154C6-788A-40A9-96D8-C35DC8AD6EDE}"/>
          </ac:spMkLst>
        </pc:spChg>
        <pc:spChg chg="mod">
          <ac:chgData name="William Aitken" userId="e1869088-afd8-4427-92f1-dc97e3846654" providerId="ADAL" clId="{C3CD0869-3721-4E21-B366-3E4509C03589}" dt="2021-10-18T08:44:52.356" v="5" actId="20577"/>
          <ac:spMkLst>
            <pc:docMk/>
            <pc:sldMk cId="1258950670" sldId="256"/>
            <ac:spMk id="4" creationId="{665E10A8-213D-4EA6-88E6-EA393DB78AA0}"/>
          </ac:spMkLst>
        </pc:spChg>
      </pc:sldChg>
      <pc:sldChg chg="modSp mod">
        <pc:chgData name="William Aitken" userId="e1869088-afd8-4427-92f1-dc97e3846654" providerId="ADAL" clId="{C3CD0869-3721-4E21-B366-3E4509C03589}" dt="2021-10-18T08:45:34.226" v="22" actId="20577"/>
        <pc:sldMkLst>
          <pc:docMk/>
          <pc:sldMk cId="1334140484" sldId="258"/>
        </pc:sldMkLst>
        <pc:spChg chg="mod">
          <ac:chgData name="William Aitken" userId="e1869088-afd8-4427-92f1-dc97e3846654" providerId="ADAL" clId="{C3CD0869-3721-4E21-B366-3E4509C03589}" dt="2021-10-18T08:45:34.226" v="22" actId="20577"/>
          <ac:spMkLst>
            <pc:docMk/>
            <pc:sldMk cId="1334140484" sldId="258"/>
            <ac:spMk id="6" creationId="{E0391B04-5646-48DD-BC4A-445945CF368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47116-9D95-4299-8FE0-5E325432C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A740F-29AE-41A8-B5FD-649C0BD31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B75F9-13A9-4179-BCD3-453D5158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F21-3341-4DE8-924E-09A9B1B31F17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89376-E30B-4F3E-983A-06BAAA5D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979E5-B594-47AA-B82B-B689FDE2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6A-2014-44B7-8CCB-4DE884BDE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12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9559-F8FF-4804-9D14-5E787FCC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B12B9-CD89-4DE2-BAD8-1DE0D5B63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68AD2-79EE-4EA1-9274-73C9B148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F21-3341-4DE8-924E-09A9B1B31F17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59D5-332F-4A26-AE2A-609E8A93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5E724-B756-45D9-A905-203AA08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6A-2014-44B7-8CCB-4DE884BDE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96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542B54-98B3-47C5-BB7C-22DBCFC7F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F75C6-CF3D-4F01-843D-48F7D3130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06642-5C35-4BD5-84A7-193A08B0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F21-3341-4DE8-924E-09A9B1B31F17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E5DCD-921A-482B-86CE-E4CB80C9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1A1F-BF88-4636-8A40-202DAAD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6A-2014-44B7-8CCB-4DE884BDE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9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2E33C-642B-42BB-B2A4-C0BF4CE5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31A5-B3EA-427C-9BA3-09CC4609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04FA3-F9E2-4A9D-BD4C-EA868C54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F21-3341-4DE8-924E-09A9B1B31F17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50A08-CC0C-463F-8BF2-BE9FCCE7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0955-3FD3-4C39-BBB8-61A8F319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6A-2014-44B7-8CCB-4DE884BDE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05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B3159-3148-4E2E-A375-1D2AAC76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99D2-9BE7-4ABE-879C-FFD41ED85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A5B1F-6825-4040-BFFC-50D5D6CF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F21-3341-4DE8-924E-09A9B1B31F17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C9283-DD79-45FD-8177-0DD1BFC9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F9E9D-6A7E-4FD6-BA7A-99FB1BE3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6A-2014-44B7-8CCB-4DE884BDE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B6F7-1A8F-4A09-889F-53AC1DB2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5BDAF-EA65-4482-ACED-F20B2D4F1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6CA76-180C-4067-B023-06E6D764E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34338-9EDB-41B8-A2D0-ED04C155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F21-3341-4DE8-924E-09A9B1B31F17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38F9C-874F-495B-AB6C-4CDDBAD4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00625-2D76-4D0A-B6D7-6894738E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6A-2014-44B7-8CCB-4DE884BDE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42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6400-316D-45C2-B3E3-A88675CE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CFA6D-729C-447C-A1D9-7139AB6CD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D70EC-B6DE-40FE-ADE7-0B852CB25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88739-5D64-456D-B3F2-863484761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4F483-C4C6-4F99-B975-EC87AD00D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36525D-862C-40A8-B9ED-75F44D83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F21-3341-4DE8-924E-09A9B1B31F17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8393A5-4299-44A8-A355-C338A751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E8FA26-CCB5-4304-8219-1C61A984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6A-2014-44B7-8CCB-4DE884BDE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0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1EC6-B03A-49E2-A764-0840A001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FC94C-6FC3-4F7C-AE4E-390CA063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F21-3341-4DE8-924E-09A9B1B31F17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E42D1-2A4B-40C9-8279-31451357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48A3A-58E5-4040-B4CD-B06A9D0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6A-2014-44B7-8CCB-4DE884BDE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24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B9436-2855-4FB8-A323-23D78C63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F21-3341-4DE8-924E-09A9B1B31F17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3A03C-D51E-443C-9998-5AF4F8F9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8FD23-6066-48D2-9AF6-8D570B8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6A-2014-44B7-8CCB-4DE884BDE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2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9A05-C70E-467B-B280-98CCF51D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9FE9-FEFF-41E8-B9EA-0B4FFE5E7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7AFF1-0A49-4636-8E13-F1DF70B07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C96B5-B24B-4C80-99FE-877D37D6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F21-3341-4DE8-924E-09A9B1B31F17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5A0B5-0F18-4261-9550-532FCA42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EA636-060B-436E-BCD9-4F504C3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6A-2014-44B7-8CCB-4DE884BDE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36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97-978F-476C-A6D4-947BF790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A3EEB6-E75F-4CB3-8905-193383DA8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522E2-5C5D-40F2-9D02-6EC06FBC3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D6F0B-6FC8-40B8-BCD4-BEF2D3F9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F21-3341-4DE8-924E-09A9B1B31F17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F4B0E-0983-4215-BD5E-56AE18E1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426A0-8084-4049-A02C-BB06E991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6A-2014-44B7-8CCB-4DE884BDE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5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842B1-A28C-4E74-A86D-BB2108A7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80CE7-CB8C-4D7F-9C52-A3F3BE1B5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6FE7A-CFB3-4B31-9F9F-80969ED1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4F21-3341-4DE8-924E-09A9B1B31F17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FAB72-9DE3-4AF5-B93E-4D1EBB5FE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AE955-3372-4741-8A0D-72DE34524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C86A-2014-44B7-8CCB-4DE884BDE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6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09B5-71F2-47CE-A4AC-D128A7FB4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GB" sz="13800">
                <a:solidFill>
                  <a:srgbClr val="FF0000"/>
                </a:solidFill>
              </a:rPr>
              <a:t>Welcome!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E10A8-213D-4EA6-88E6-EA393DB78AA0}"/>
              </a:ext>
            </a:extLst>
          </p:cNvPr>
          <p:cNvSpPr txBox="1"/>
          <p:nvPr/>
        </p:nvSpPr>
        <p:spPr>
          <a:xfrm>
            <a:off x="4857520" y="4737100"/>
            <a:ext cx="2476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English lesson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46B23-748A-47E9-9046-7399289DF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"/>
          <a:stretch/>
        </p:blipFill>
        <p:spPr>
          <a:xfrm>
            <a:off x="355599" y="329447"/>
            <a:ext cx="3233737" cy="2002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811FEC-EDFF-4C64-AEF5-8D2305AE8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470399"/>
            <a:ext cx="3441700" cy="2294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5154C6-788A-40A9-96D8-C35DC8AD6EDE}"/>
              </a:ext>
            </a:extLst>
          </p:cNvPr>
          <p:cNvSpPr txBox="1"/>
          <p:nvPr/>
        </p:nvSpPr>
        <p:spPr>
          <a:xfrm>
            <a:off x="4710620" y="5509167"/>
            <a:ext cx="2623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99B1A9E-9D6C-4DB7-96F6-28F536F9088F}" type="datetime2">
              <a:rPr lang="en-GB" smtClean="0">
                <a:solidFill>
                  <a:srgbClr val="FF0000"/>
                </a:solidFill>
              </a:rPr>
              <a:t>Monday, 18 October 2021</a:t>
            </a:fld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50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FBA2E-FF94-43EA-8A44-AC17230F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>
                <a:solidFill>
                  <a:srgbClr val="FFC000"/>
                </a:solidFill>
              </a:rPr>
              <a:t>Get out of 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46E4-2177-47DE-A89F-CEADDFB65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76963"/>
            <a:ext cx="5867400" cy="1819275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solidFill>
                  <a:srgbClr val="FF0000"/>
                </a:solidFill>
              </a:rPr>
              <a:t>When something is not under control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8952D-60B3-4BAF-BF0B-F39BE6EB3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441" y="1667947"/>
            <a:ext cx="3501118" cy="4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8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DA27-508C-47D2-8FF3-3B7022A3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/>
              <a:t>Idiom Quiz!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50292-6FC0-4610-8D60-B2932193A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82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/>
              <a:t>In the next slides you will see some English idioms.</a:t>
            </a:r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r>
              <a:rPr lang="en-GB"/>
              <a:t>There will be 3 answers for you to choose from.</a:t>
            </a:r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r>
              <a:rPr lang="en-GB"/>
              <a:t>You need to guess what it means.</a:t>
            </a:r>
          </a:p>
        </p:txBody>
      </p:sp>
    </p:spTree>
    <p:extLst>
      <p:ext uri="{BB962C8B-B14F-4D97-AF65-F5344CB8AC3E}">
        <p14:creationId xmlns:p14="http://schemas.microsoft.com/office/powerpoint/2010/main" val="80100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4FD2-B962-4BB9-8FDE-CE6405A6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>
                <a:solidFill>
                  <a:srgbClr val="FF0000"/>
                </a:solidFill>
              </a:rPr>
              <a:t>No pain, no 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C469B-B8D6-483F-BD83-6643600E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0" y="2671762"/>
            <a:ext cx="8801100" cy="3208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/>
              <a:t>You need to go to the gym.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/>
              <a:t>You have to work for what you want.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/>
              <a:t>Don’t hurt yourself.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10F0C-843D-49C9-A0ED-F63257FB0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8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DC2A-15A5-49EE-994F-040CA340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>
                <a:solidFill>
                  <a:srgbClr val="FF0000"/>
                </a:solidFill>
              </a:rPr>
              <a:t>Speak of the devil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A03E2-CEE1-4E52-A934-52C47B58E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916949"/>
            <a:ext cx="10198100" cy="303847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600"/>
              <a:t> The person we were just talking about showed up!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600"/>
              <a:t>Having a discussion about the devil.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600"/>
              <a:t>Talking about the Manchester United mascot. </a:t>
            </a:r>
          </a:p>
          <a:p>
            <a:pPr marL="514350" indent="-514350">
              <a:buFont typeface="+mj-lt"/>
              <a:buAutoNum type="arabicPeriod"/>
            </a:pPr>
            <a:endParaRPr lang="en-GB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05887-2B4C-4264-B9C7-50396A43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87" y="196850"/>
            <a:ext cx="20288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8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B878-9DA7-4C08-BCF0-57340529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>
                <a:solidFill>
                  <a:srgbClr val="FF0000"/>
                </a:solidFill>
              </a:rPr>
              <a:t>Better late than never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BF20D-2C8D-4CD6-AF7E-F00766D2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699" y="2633504"/>
            <a:ext cx="8279895" cy="351329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200"/>
              <a:t>You are always late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200"/>
              <a:t>It is better to be late than never arrive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200"/>
              <a:t>What time is it?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23F9B-4123-4B5A-9A96-7E0FB9E12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75882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9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39F4-26D4-4A47-B19D-6A4C1565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>
                <a:solidFill>
                  <a:srgbClr val="FF0000"/>
                </a:solidFill>
              </a:rPr>
              <a:t>You can say that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E8C8B-9225-4AC7-8537-3D1BFB43F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700" y="3515520"/>
            <a:ext cx="7785100" cy="44354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200"/>
              <a:t>Repeat yourself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200"/>
              <a:t>I agree with you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200"/>
              <a:t>I didn’t hear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24DC-D54B-4A81-995C-29E14657D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519" y="1825625"/>
            <a:ext cx="2088961" cy="151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7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2E41-1496-40F2-86EB-D380E0C2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>
                <a:solidFill>
                  <a:srgbClr val="FF0000"/>
                </a:solidFill>
              </a:rPr>
              <a:t>Taste of your own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70451-B612-440D-8C9A-87F8C1EB5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4029074"/>
            <a:ext cx="9715500" cy="26574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210000"/>
              </a:lnSpc>
              <a:buFont typeface="+mj-lt"/>
              <a:buAutoNum type="arabicPeriod"/>
            </a:pPr>
            <a:r>
              <a:rPr lang="en-GB"/>
              <a:t>Get treated the way you've been treating others (negative).</a:t>
            </a:r>
          </a:p>
          <a:p>
            <a:pPr marL="514350" indent="-514350">
              <a:lnSpc>
                <a:spcPct val="210000"/>
              </a:lnSpc>
              <a:buFont typeface="+mj-lt"/>
              <a:buAutoNum type="arabicPeriod"/>
            </a:pPr>
            <a:r>
              <a:rPr lang="en-GB"/>
              <a:t>Taking your medicine.</a:t>
            </a:r>
          </a:p>
          <a:p>
            <a:pPr marL="514350" indent="-514350">
              <a:lnSpc>
                <a:spcPct val="210000"/>
              </a:lnSpc>
              <a:buFont typeface="+mj-lt"/>
              <a:buAutoNum type="arabicPeriod"/>
            </a:pPr>
            <a:r>
              <a:rPr lang="en-GB"/>
              <a:t> You're better off not knowing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2EE83-C419-4E86-9079-CC3B8CFEB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18256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1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F3E5E-20BB-4C9B-8957-2D958A0F9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>
                <a:solidFill>
                  <a:srgbClr val="FF0000"/>
                </a:solidFill>
              </a:rPr>
              <a:t>On thin 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C5AD1-0538-49B6-B8EA-510735D6A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81"/>
          <a:stretch/>
        </p:blipFill>
        <p:spPr>
          <a:xfrm>
            <a:off x="388397" y="365124"/>
            <a:ext cx="2231886" cy="2886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078310-592F-4E45-A41B-A005910B9397}"/>
              </a:ext>
            </a:extLst>
          </p:cNvPr>
          <p:cNvSpPr txBox="1"/>
          <p:nvPr/>
        </p:nvSpPr>
        <p:spPr>
          <a:xfrm>
            <a:off x="3745366" y="2386567"/>
            <a:ext cx="6915150" cy="290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3200"/>
              <a:t>You are going to fall into the ice.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3200"/>
              <a:t>You are going to be in trouble.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3200"/>
              <a:t>You are going ice-skating.</a:t>
            </a:r>
          </a:p>
        </p:txBody>
      </p:sp>
    </p:spTree>
    <p:extLst>
      <p:ext uri="{BB962C8B-B14F-4D97-AF65-F5344CB8AC3E}">
        <p14:creationId xmlns:p14="http://schemas.microsoft.com/office/powerpoint/2010/main" val="44759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7100-126C-4680-881C-329BC1FA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75" y="1651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>
                <a:solidFill>
                  <a:srgbClr val="FF0000"/>
                </a:solidFill>
              </a:rPr>
              <a:t>It’s raining cats and dogs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9A27D-D2B6-43B9-AD33-A49670F51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0" y="2266235"/>
            <a:ext cx="8877300" cy="357259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200"/>
              <a:t>There are cats and dogs falling from the sky.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200"/>
              <a:t>Cats and dogs have escaped.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200"/>
              <a:t>It is raining a lot.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71962-4479-4739-BA81-D7753A7EE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6" y="488594"/>
            <a:ext cx="3216800" cy="39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63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3FD25-12F3-43CA-8EE6-71C3A567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>
                <a:solidFill>
                  <a:srgbClr val="FF0000"/>
                </a:solidFill>
              </a:rPr>
              <a:t>Can you match up the pairs?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3918-F687-4825-B142-0A719C81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6500"/>
            <a:ext cx="11353800" cy="6248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800"/>
              <a:t>Fish and ……….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………. and pepper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Day and ……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High and ………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………and outs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Now and ……..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Bits and ……..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……….. and forget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………..and slow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Wear and ………..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…………and tired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…………..and dine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On and ……….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Pick and …………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War and ……..</a:t>
            </a:r>
          </a:p>
          <a:p>
            <a:pPr marL="0" indent="0">
              <a:buNone/>
            </a:pPr>
            <a:endParaRPr lang="en-GB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632F3A-EECA-4461-8AFC-36BD64FD25F0}"/>
              </a:ext>
            </a:extLst>
          </p:cNvPr>
          <p:cNvSpPr/>
          <p:nvPr/>
        </p:nvSpPr>
        <p:spPr>
          <a:xfrm>
            <a:off x="7378700" y="1206500"/>
            <a:ext cx="4559300" cy="51689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rgbClr val="FF0000"/>
                </a:solidFill>
              </a:rPr>
              <a:t>Fast</a:t>
            </a:r>
          </a:p>
          <a:p>
            <a:pPr algn="ctr"/>
            <a:r>
              <a:rPr lang="en-GB" sz="2000">
                <a:solidFill>
                  <a:srgbClr val="FF0000"/>
                </a:solidFill>
              </a:rPr>
              <a:t>Sick</a:t>
            </a:r>
          </a:p>
          <a:p>
            <a:pPr algn="ctr"/>
            <a:r>
              <a:rPr lang="en-GB" sz="2000">
                <a:solidFill>
                  <a:srgbClr val="FF0000"/>
                </a:solidFill>
              </a:rPr>
              <a:t>Tear</a:t>
            </a:r>
          </a:p>
          <a:p>
            <a:pPr algn="ctr"/>
            <a:r>
              <a:rPr lang="en-GB" sz="2000">
                <a:solidFill>
                  <a:srgbClr val="FF0000"/>
                </a:solidFill>
              </a:rPr>
              <a:t>Off</a:t>
            </a:r>
          </a:p>
          <a:p>
            <a:pPr algn="ctr"/>
            <a:r>
              <a:rPr lang="en-GB" sz="2000">
                <a:solidFill>
                  <a:srgbClr val="FF0000"/>
                </a:solidFill>
              </a:rPr>
              <a:t>Night </a:t>
            </a:r>
          </a:p>
          <a:p>
            <a:pPr algn="ctr"/>
            <a:r>
              <a:rPr lang="en-GB" sz="2000">
                <a:solidFill>
                  <a:srgbClr val="FF0000"/>
                </a:solidFill>
              </a:rPr>
              <a:t>Peace </a:t>
            </a:r>
          </a:p>
          <a:p>
            <a:pPr algn="ctr"/>
            <a:r>
              <a:rPr lang="en-GB" sz="2000">
                <a:solidFill>
                  <a:srgbClr val="FF0000"/>
                </a:solidFill>
              </a:rPr>
              <a:t>Bobs</a:t>
            </a:r>
          </a:p>
          <a:p>
            <a:pPr algn="ctr"/>
            <a:r>
              <a:rPr lang="en-GB" sz="2000">
                <a:solidFill>
                  <a:srgbClr val="FF0000"/>
                </a:solidFill>
              </a:rPr>
              <a:t>Chips</a:t>
            </a:r>
          </a:p>
          <a:p>
            <a:pPr algn="ctr"/>
            <a:r>
              <a:rPr lang="en-GB" sz="2000">
                <a:solidFill>
                  <a:srgbClr val="FF0000"/>
                </a:solidFill>
              </a:rPr>
              <a:t>Salt</a:t>
            </a:r>
          </a:p>
          <a:p>
            <a:pPr algn="ctr"/>
            <a:r>
              <a:rPr lang="en-GB" sz="2000">
                <a:solidFill>
                  <a:srgbClr val="FF0000"/>
                </a:solidFill>
              </a:rPr>
              <a:t>Wine</a:t>
            </a:r>
          </a:p>
          <a:p>
            <a:pPr algn="ctr"/>
            <a:r>
              <a:rPr lang="en-GB" sz="2000">
                <a:solidFill>
                  <a:srgbClr val="FF0000"/>
                </a:solidFill>
              </a:rPr>
              <a:t>Ins</a:t>
            </a:r>
          </a:p>
          <a:p>
            <a:pPr algn="ctr"/>
            <a:r>
              <a:rPr lang="en-GB" sz="2000">
                <a:solidFill>
                  <a:srgbClr val="FF0000"/>
                </a:solidFill>
              </a:rPr>
              <a:t>Then</a:t>
            </a:r>
          </a:p>
          <a:p>
            <a:pPr algn="ctr"/>
            <a:r>
              <a:rPr lang="en-GB" sz="2000">
                <a:solidFill>
                  <a:srgbClr val="FF0000"/>
                </a:solidFill>
              </a:rPr>
              <a:t>Choose</a:t>
            </a:r>
          </a:p>
          <a:p>
            <a:pPr algn="ctr"/>
            <a:r>
              <a:rPr lang="en-GB">
                <a:solidFill>
                  <a:srgbClr val="FF0000"/>
                </a:solidFill>
              </a:rPr>
              <a:t>Forgive</a:t>
            </a:r>
          </a:p>
          <a:p>
            <a:pPr algn="ctr"/>
            <a:r>
              <a:rPr lang="en-GB">
                <a:solidFill>
                  <a:srgbClr val="FF0000"/>
                </a:solidFill>
              </a:rPr>
              <a:t>Low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6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34324-6921-4BB0-9431-9C5735FA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/>
              <a:t>Introductions…..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AC6E7-12A7-4025-BFE3-EE1DFA29E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0725"/>
            <a:ext cx="10515600" cy="24669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/>
              <a:t>I want to know more about </a:t>
            </a:r>
            <a:r>
              <a:rPr lang="en-GB" sz="4000" b="1">
                <a:solidFill>
                  <a:srgbClr val="FF0000"/>
                </a:solidFill>
              </a:rPr>
              <a:t>you</a:t>
            </a:r>
            <a:r>
              <a:rPr lang="en-GB" sz="4000"/>
              <a:t>. </a:t>
            </a:r>
          </a:p>
          <a:p>
            <a:pPr marL="0" indent="0">
              <a:buNone/>
            </a:pPr>
            <a:endParaRPr lang="en-GB" sz="4000"/>
          </a:p>
          <a:p>
            <a:pPr marL="0" indent="0" algn="ctr">
              <a:buNone/>
            </a:pPr>
            <a:r>
              <a:rPr lang="en-GB" sz="4000"/>
              <a:t>You have 2 minutes to brainstorm some facts about yourself to feed back to everybody.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36767-04FC-44F9-B2D3-79E6979C4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071" y="0"/>
            <a:ext cx="2775857" cy="316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9752-173E-4F89-ADCC-E987207F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>
                <a:solidFill>
                  <a:srgbClr val="FF0000"/>
                </a:solidFill>
              </a:rPr>
              <a:t>Best of both worlds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1C787-2F6C-430B-B473-577071DBE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0" y="2489200"/>
            <a:ext cx="10191750" cy="32797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/>
              <a:t>You live two lives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/>
              <a:t>Enjoying two things at once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/>
              <a:t>Talking about the positives of the world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C291F-05FA-45B0-873F-D05967DB6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52412"/>
            <a:ext cx="2152650" cy="2124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AB6195-EDE0-4B29-AC9E-C48106E9C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5" y="157162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67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E045-198C-4948-8EEC-95E60679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Items that even the English can’t decide what to call it….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C293B-DC6E-4D57-86DE-F2C19315A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4" y="1636259"/>
            <a:ext cx="3415313" cy="1921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AD259E-4141-4241-8405-1587F7355468}"/>
              </a:ext>
            </a:extLst>
          </p:cNvPr>
          <p:cNvSpPr txBox="1"/>
          <p:nvPr/>
        </p:nvSpPr>
        <p:spPr>
          <a:xfrm>
            <a:off x="1085850" y="3558256"/>
            <a:ext cx="36671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Bread 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Barm cake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Tea cake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Batch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Bun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Cob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Bap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3C600C-FE11-4164-AA07-6EE044771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12" y="1690688"/>
            <a:ext cx="2390775" cy="2390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3E448C-C995-4123-BEBB-C8C3454B7C9A}"/>
              </a:ext>
            </a:extLst>
          </p:cNvPr>
          <p:cNvSpPr txBox="1"/>
          <p:nvPr/>
        </p:nvSpPr>
        <p:spPr>
          <a:xfrm>
            <a:off x="5091793" y="4081463"/>
            <a:ext cx="3667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Lunch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Dinner time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0434F9-C406-4439-B790-EEF0F72546BE}"/>
              </a:ext>
            </a:extLst>
          </p:cNvPr>
          <p:cNvSpPr txBox="1"/>
          <p:nvPr/>
        </p:nvSpPr>
        <p:spPr>
          <a:xfrm>
            <a:off x="5172075" y="5112527"/>
            <a:ext cx="2390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/>
              <a:t>Breakfast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Lunch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Dinner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85C3B-BA6A-427C-984C-170FCF019758}"/>
              </a:ext>
            </a:extLst>
          </p:cNvPr>
          <p:cNvSpPr txBox="1"/>
          <p:nvPr/>
        </p:nvSpPr>
        <p:spPr>
          <a:xfrm>
            <a:off x="7210425" y="5112527"/>
            <a:ext cx="2390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/>
              <a:t>Breakfast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Dinner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Tea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E76131-B454-4CFC-B822-28135982D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288" y="1690688"/>
            <a:ext cx="2662441" cy="2009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E19DCC-F04F-49C4-A76B-B9738FB31BC0}"/>
              </a:ext>
            </a:extLst>
          </p:cNvPr>
          <p:cNvSpPr txBox="1"/>
          <p:nvPr/>
        </p:nvSpPr>
        <p:spPr>
          <a:xfrm>
            <a:off x="9248775" y="4004506"/>
            <a:ext cx="14963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Brew </a:t>
            </a:r>
          </a:p>
          <a:p>
            <a:endParaRPr lang="en-GB" sz="2800"/>
          </a:p>
          <a:p>
            <a:pPr marL="285750" indent="-285750">
              <a:buFontTx/>
              <a:buChar char="-"/>
            </a:pPr>
            <a:r>
              <a:rPr lang="en-GB" sz="2800"/>
              <a:t>Coffee </a:t>
            </a:r>
          </a:p>
          <a:p>
            <a:pPr marL="285750" indent="-285750">
              <a:buFontTx/>
              <a:buChar char="-"/>
            </a:pPr>
            <a:r>
              <a:rPr lang="en-GB" sz="2800"/>
              <a:t>Tea </a:t>
            </a:r>
          </a:p>
        </p:txBody>
      </p:sp>
    </p:spTree>
    <p:extLst>
      <p:ext uri="{BB962C8B-B14F-4D97-AF65-F5344CB8AC3E}">
        <p14:creationId xmlns:p14="http://schemas.microsoft.com/office/powerpoint/2010/main" val="31854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3FD25-12F3-43CA-8EE6-71C3A567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>
                <a:solidFill>
                  <a:srgbClr val="FF0000"/>
                </a:solidFill>
              </a:rPr>
              <a:t>Can you match up the pairs?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3918-F687-4825-B142-0A719C81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6500"/>
            <a:ext cx="11353800" cy="6248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800"/>
              <a:t>Fish and chips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Salt and pepper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Day and night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High and low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Ins and outs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Now and then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Bits and bobs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Forgive and forget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Fast and slow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Wear and tear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 Sick and tired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Wine and dine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On and off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Pick and choose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/>
              <a:t>War and peace</a:t>
            </a:r>
          </a:p>
          <a:p>
            <a:pPr marL="0" indent="0">
              <a:buNone/>
            </a:pP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588646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1868-14C4-4A92-AC63-877ACA03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5525"/>
            <a:ext cx="10515600" cy="1325563"/>
          </a:xfrm>
        </p:spPr>
        <p:txBody>
          <a:bodyPr/>
          <a:lstStyle/>
          <a:p>
            <a:pPr algn="ctr"/>
            <a:r>
              <a:rPr lang="en-GB"/>
              <a:t>What ITALIAN words do the English use as if they are their own?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FFE89-2076-4521-A8F2-BBAA52725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0" y="6245225"/>
            <a:ext cx="7721600" cy="469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>
                <a:solidFill>
                  <a:srgbClr val="FF0000"/>
                </a:solidFill>
                <a:highlight>
                  <a:srgbClr val="FFFF00"/>
                </a:highlight>
              </a:rPr>
              <a:t>you have 2 minutes to think of as many as you can.</a:t>
            </a:r>
          </a:p>
        </p:txBody>
      </p:sp>
    </p:spTree>
    <p:extLst>
      <p:ext uri="{BB962C8B-B14F-4D97-AF65-F5344CB8AC3E}">
        <p14:creationId xmlns:p14="http://schemas.microsoft.com/office/powerpoint/2010/main" val="1065250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9F226-0A02-42A7-8594-05B56B265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38425" cy="517525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Paparazzi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7DAF87-A3DA-4443-B092-599C94F56175}"/>
              </a:ext>
            </a:extLst>
          </p:cNvPr>
          <p:cNvSpPr txBox="1"/>
          <p:nvPr/>
        </p:nvSpPr>
        <p:spPr>
          <a:xfrm>
            <a:off x="7191378" y="298214"/>
            <a:ext cx="199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Pizza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3022F-B7F5-4928-B158-4F56CFC8AA9F}"/>
              </a:ext>
            </a:extLst>
          </p:cNvPr>
          <p:cNvSpPr txBox="1"/>
          <p:nvPr/>
        </p:nvSpPr>
        <p:spPr>
          <a:xfrm>
            <a:off x="290511" y="5804595"/>
            <a:ext cx="209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Pasta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76A2C-3113-4DC2-AF0D-9AB3EEF4E44E}"/>
              </a:ext>
            </a:extLst>
          </p:cNvPr>
          <p:cNvSpPr txBox="1"/>
          <p:nvPr/>
        </p:nvSpPr>
        <p:spPr>
          <a:xfrm>
            <a:off x="9848850" y="1813609"/>
            <a:ext cx="215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Volcano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4A654A-8C0C-4117-8BF5-FB665F28CBAB}"/>
              </a:ext>
            </a:extLst>
          </p:cNvPr>
          <p:cNvSpPr txBox="1"/>
          <p:nvPr/>
        </p:nvSpPr>
        <p:spPr>
          <a:xfrm>
            <a:off x="4500561" y="961384"/>
            <a:ext cx="297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influenza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23C93-F8C1-4B3F-ADCD-9B28C0727F94}"/>
              </a:ext>
            </a:extLst>
          </p:cNvPr>
          <p:cNvSpPr txBox="1"/>
          <p:nvPr/>
        </p:nvSpPr>
        <p:spPr>
          <a:xfrm>
            <a:off x="4314825" y="2576766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lava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8A06E-6EC7-43F1-844F-186F3D012187}"/>
              </a:ext>
            </a:extLst>
          </p:cNvPr>
          <p:cNvSpPr txBox="1"/>
          <p:nvPr/>
        </p:nvSpPr>
        <p:spPr>
          <a:xfrm>
            <a:off x="1276350" y="3226788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finale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92AD6C-6788-4093-B7A8-EF085F76CAE3}"/>
              </a:ext>
            </a:extLst>
          </p:cNvPr>
          <p:cNvSpPr txBox="1"/>
          <p:nvPr/>
        </p:nvSpPr>
        <p:spPr>
          <a:xfrm>
            <a:off x="5472113" y="3873119"/>
            <a:ext cx="199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scenario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048E0-CB27-4C88-87E9-7F14841BDA86}"/>
              </a:ext>
            </a:extLst>
          </p:cNvPr>
          <p:cNvSpPr txBox="1"/>
          <p:nvPr/>
        </p:nvSpPr>
        <p:spPr>
          <a:xfrm>
            <a:off x="8048625" y="2576766"/>
            <a:ext cx="199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Solo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20FB1-A424-4E21-8A9B-9623568B99BB}"/>
              </a:ext>
            </a:extLst>
          </p:cNvPr>
          <p:cNvSpPr txBox="1"/>
          <p:nvPr/>
        </p:nvSpPr>
        <p:spPr>
          <a:xfrm>
            <a:off x="4369593" y="5494735"/>
            <a:ext cx="223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opera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5D1DB5-2DAA-42F2-A263-9C2A096A20CE}"/>
              </a:ext>
            </a:extLst>
          </p:cNvPr>
          <p:cNvSpPr txBox="1"/>
          <p:nvPr/>
        </p:nvSpPr>
        <p:spPr>
          <a:xfrm>
            <a:off x="576262" y="184684"/>
            <a:ext cx="263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spaghetti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26B00-CED2-452D-ADFB-155D1BA02175}"/>
              </a:ext>
            </a:extLst>
          </p:cNvPr>
          <p:cNvSpPr txBox="1"/>
          <p:nvPr/>
        </p:nvSpPr>
        <p:spPr>
          <a:xfrm>
            <a:off x="9182102" y="3736628"/>
            <a:ext cx="231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panini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70245-2CEA-4E35-9F4E-D126BE99333B}"/>
              </a:ext>
            </a:extLst>
          </p:cNvPr>
          <p:cNvSpPr txBox="1"/>
          <p:nvPr/>
        </p:nvSpPr>
        <p:spPr>
          <a:xfrm>
            <a:off x="7472362" y="5810215"/>
            <a:ext cx="277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pepperoni</a:t>
            </a:r>
          </a:p>
        </p:txBody>
      </p:sp>
    </p:spTree>
    <p:extLst>
      <p:ext uri="{BB962C8B-B14F-4D97-AF65-F5344CB8AC3E}">
        <p14:creationId xmlns:p14="http://schemas.microsoft.com/office/powerpoint/2010/main" val="16630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9" grpId="0"/>
      <p:bldP spid="11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D3CB-BF3D-49A0-A239-D6DB9367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>
                <a:solidFill>
                  <a:srgbClr val="FF0000"/>
                </a:solidFill>
              </a:rPr>
              <a:t>Stereotypes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7D17E-0453-4A40-9441-C1336FE1C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/>
              <a:t>Brainstorm some </a:t>
            </a:r>
            <a:r>
              <a:rPr lang="en-GB" b="1"/>
              <a:t>English AND Italian </a:t>
            </a:r>
            <a:r>
              <a:rPr lang="en-GB"/>
              <a:t>stereotypes.</a:t>
            </a:r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r>
              <a:rPr lang="en-GB"/>
              <a:t>We will then discuss and explain. </a:t>
            </a:r>
          </a:p>
        </p:txBody>
      </p:sp>
    </p:spTree>
    <p:extLst>
      <p:ext uri="{BB962C8B-B14F-4D97-AF65-F5344CB8AC3E}">
        <p14:creationId xmlns:p14="http://schemas.microsoft.com/office/powerpoint/2010/main" val="214725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84D4-213C-41F5-A3A1-968487B7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i="1" u="sng"/>
              <a:t>British Mannerisms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D614C-20FC-48B0-9AC4-3555A5374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68449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/>
              <a:t>British people LOVE to talk about the weather!</a:t>
            </a:r>
          </a:p>
          <a:p>
            <a:pPr>
              <a:lnSpc>
                <a:spcPct val="100000"/>
              </a:lnSpc>
            </a:pPr>
            <a:r>
              <a:rPr lang="en-GB"/>
              <a:t>We always say please and thank you for EVERYTHING.</a:t>
            </a:r>
          </a:p>
          <a:p>
            <a:pPr>
              <a:lnSpc>
                <a:spcPct val="100000"/>
              </a:lnSpc>
            </a:pPr>
            <a:r>
              <a:rPr lang="en-GB"/>
              <a:t>We apologise for EVERYTHING.</a:t>
            </a:r>
          </a:p>
          <a:p>
            <a:pPr>
              <a:lnSpc>
                <a:spcPct val="100000"/>
              </a:lnSpc>
            </a:pPr>
            <a:r>
              <a:rPr lang="en-GB"/>
              <a:t>Queuing is considered to be polite.</a:t>
            </a:r>
          </a:p>
          <a:p>
            <a:pPr>
              <a:lnSpc>
                <a:spcPct val="100000"/>
              </a:lnSpc>
            </a:pPr>
            <a:r>
              <a:rPr lang="en-GB"/>
              <a:t>You greet people with a handshake.</a:t>
            </a:r>
          </a:p>
          <a:p>
            <a:pPr>
              <a:lnSpc>
                <a:spcPct val="100000"/>
              </a:lnSpc>
            </a:pPr>
            <a:r>
              <a:rPr lang="en-GB"/>
              <a:t>You don’t begin your meal until everybody's has arrived. </a:t>
            </a:r>
          </a:p>
          <a:p>
            <a:pPr>
              <a:lnSpc>
                <a:spcPct val="100000"/>
              </a:lnSpc>
            </a:pPr>
            <a:r>
              <a:rPr lang="en-GB"/>
              <a:t>British people are very sarcastic. </a:t>
            </a:r>
          </a:p>
          <a:p>
            <a:pPr>
              <a:lnSpc>
                <a:spcPct val="100000"/>
              </a:lnSpc>
            </a:pPr>
            <a:r>
              <a:rPr lang="en-GB"/>
              <a:t>We don’t like to be late, it is rude to be late.</a:t>
            </a:r>
          </a:p>
          <a:p>
            <a:pPr>
              <a:lnSpc>
                <a:spcPct val="100000"/>
              </a:lnSpc>
            </a:pPr>
            <a:r>
              <a:rPr lang="en-GB"/>
              <a:t>TEA – we drink LOTS of it. </a:t>
            </a:r>
          </a:p>
        </p:txBody>
      </p:sp>
    </p:spTree>
    <p:extLst>
      <p:ext uri="{BB962C8B-B14F-4D97-AF65-F5344CB8AC3E}">
        <p14:creationId xmlns:p14="http://schemas.microsoft.com/office/powerpoint/2010/main" val="355605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7665-4B89-4F8D-B01A-683047A0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i="1" u="sng"/>
              <a:t>CHARADES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5410D-73E1-47DD-A760-3CB50A4E5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873375"/>
            <a:ext cx="10134600" cy="2698750"/>
          </a:xfrm>
        </p:spPr>
        <p:txBody>
          <a:bodyPr/>
          <a:lstStyle/>
          <a:p>
            <a:pPr marL="0" indent="0" algn="ctr">
              <a:buNone/>
            </a:pPr>
            <a:r>
              <a:rPr lang="en-GB"/>
              <a:t>On your webcam you will act out a word. </a:t>
            </a:r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r>
              <a:rPr lang="en-GB"/>
              <a:t>You can not speak.</a:t>
            </a:r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r>
              <a:rPr lang="en-GB"/>
              <a:t>The other people will try to guess your word.</a:t>
            </a:r>
          </a:p>
        </p:txBody>
      </p:sp>
    </p:spTree>
    <p:extLst>
      <p:ext uri="{BB962C8B-B14F-4D97-AF65-F5344CB8AC3E}">
        <p14:creationId xmlns:p14="http://schemas.microsoft.com/office/powerpoint/2010/main" val="3378698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EF7D-7F91-4AE5-936C-B3CC283A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C4E35-1E04-49B6-B22F-B6CC4E31C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60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1546-D2F6-4590-8BB0-0F1FEADCB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84500" y="-142875"/>
            <a:ext cx="10515600" cy="1325563"/>
          </a:xfrm>
        </p:spPr>
        <p:txBody>
          <a:bodyPr/>
          <a:lstStyle/>
          <a:p>
            <a:pPr algn="ctr"/>
            <a:r>
              <a:rPr lang="en-GB"/>
              <a:t>Let’s play a game!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E134B-8D79-4DD8-8DA5-A13660D5950E}"/>
              </a:ext>
            </a:extLst>
          </p:cNvPr>
          <p:cNvSpPr txBox="1"/>
          <p:nvPr/>
        </p:nvSpPr>
        <p:spPr>
          <a:xfrm>
            <a:off x="3125785" y="815875"/>
            <a:ext cx="5940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>
                <a:solidFill>
                  <a:srgbClr val="0070C0"/>
                </a:solidFill>
              </a:rPr>
              <a:t>2 truths, </a:t>
            </a:r>
            <a:r>
              <a:rPr lang="en-GB" sz="7200">
                <a:solidFill>
                  <a:srgbClr val="FF0000"/>
                </a:solidFill>
              </a:rPr>
              <a:t>1 lie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91B04-5646-48DD-BC4A-445945CF3689}"/>
              </a:ext>
            </a:extLst>
          </p:cNvPr>
          <p:cNvSpPr txBox="1"/>
          <p:nvPr/>
        </p:nvSpPr>
        <p:spPr>
          <a:xfrm>
            <a:off x="2019296" y="2521059"/>
            <a:ext cx="9664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For example: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/>
              <a:t>I am married with 2 children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/>
              <a:t>I have visited Italy over ten times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/>
              <a:t>I can crack the majority of bones in my body</a:t>
            </a:r>
          </a:p>
        </p:txBody>
      </p:sp>
    </p:spTree>
    <p:extLst>
      <p:ext uri="{BB962C8B-B14F-4D97-AF65-F5344CB8AC3E}">
        <p14:creationId xmlns:p14="http://schemas.microsoft.com/office/powerpoint/2010/main" val="133414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4084C-3122-49B3-ADD2-0AC8AB61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GB"/>
              <a:t>Your turn….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7999D-58B2-4FC9-9122-4FFBBF3D0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34290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Do not tell anybody.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We will all share our truths and lie.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We will guess the correct and incorrect answers.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C65AE-205F-442E-A292-7D45A0A55C7A}"/>
              </a:ext>
            </a:extLst>
          </p:cNvPr>
          <p:cNvSpPr txBox="1"/>
          <p:nvPr/>
        </p:nvSpPr>
        <p:spPr>
          <a:xfrm>
            <a:off x="2953964" y="248353"/>
            <a:ext cx="66272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highlight>
                  <a:srgbClr val="FFFF00"/>
                </a:highlight>
              </a:rPr>
              <a:t>You have 2 minutes to think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>
                <a:highlight>
                  <a:srgbClr val="FFFF00"/>
                </a:highlight>
              </a:rPr>
              <a:t>TWO FACTS about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>
                <a:highlight>
                  <a:srgbClr val="FFFF00"/>
                </a:highlight>
              </a:rPr>
              <a:t>create 1 LIE about yourself</a:t>
            </a:r>
          </a:p>
        </p:txBody>
      </p:sp>
    </p:spTree>
    <p:extLst>
      <p:ext uri="{BB962C8B-B14F-4D97-AF65-F5344CB8AC3E}">
        <p14:creationId xmlns:p14="http://schemas.microsoft.com/office/powerpoint/2010/main" val="139829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65DA-C7AE-400F-9535-AE4B9CD6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350" y="161925"/>
            <a:ext cx="4305300" cy="1743075"/>
          </a:xfrm>
        </p:spPr>
        <p:txBody>
          <a:bodyPr>
            <a:normAutofit/>
          </a:bodyPr>
          <a:lstStyle/>
          <a:p>
            <a:pPr algn="ctr"/>
            <a:r>
              <a:rPr lang="en-GB" sz="9600" i="1" u="sng"/>
              <a:t>Idioms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D91B4-3F5B-4438-81F2-7CDE624D6D42}"/>
              </a:ext>
            </a:extLst>
          </p:cNvPr>
          <p:cNvSpPr txBox="1"/>
          <p:nvPr/>
        </p:nvSpPr>
        <p:spPr>
          <a:xfrm>
            <a:off x="3095625" y="2019300"/>
            <a:ext cx="600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Phrases that do not have an exact translation.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C8671-2368-4868-9941-28B5027F5404}"/>
              </a:ext>
            </a:extLst>
          </p:cNvPr>
          <p:cNvSpPr txBox="1"/>
          <p:nvPr/>
        </p:nvSpPr>
        <p:spPr>
          <a:xfrm>
            <a:off x="1746476" y="3543300"/>
            <a:ext cx="86990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/>
              <a:t>Using an idiom will make your English sound more natural.</a:t>
            </a:r>
          </a:p>
          <a:p>
            <a:endParaRPr lang="en-GB" sz="2800"/>
          </a:p>
          <a:p>
            <a:pPr algn="ctr"/>
            <a:r>
              <a:rPr lang="en-GB" sz="2800"/>
              <a:t>They are used all the time. </a:t>
            </a:r>
          </a:p>
        </p:txBody>
      </p:sp>
    </p:spTree>
    <p:extLst>
      <p:ext uri="{BB962C8B-B14F-4D97-AF65-F5344CB8AC3E}">
        <p14:creationId xmlns:p14="http://schemas.microsoft.com/office/powerpoint/2010/main" val="222818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523D-49B2-453A-80A1-0DE67D9A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>
                <a:solidFill>
                  <a:srgbClr val="FF0000"/>
                </a:solidFill>
              </a:rPr>
              <a:t>Break a leg….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C9CC2-0B89-40FD-8314-10D8DF4C3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5" y="276225"/>
            <a:ext cx="1304925" cy="350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C1A547-B497-486B-BFB0-D380CB870902}"/>
              </a:ext>
            </a:extLst>
          </p:cNvPr>
          <p:cNvSpPr txBox="1"/>
          <p:nvPr/>
        </p:nvSpPr>
        <p:spPr>
          <a:xfrm>
            <a:off x="3911600" y="3013501"/>
            <a:ext cx="370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>
                <a:solidFill>
                  <a:schemeClr val="accent6">
                    <a:lumMod val="75000"/>
                  </a:schemeClr>
                </a:solidFill>
              </a:rPr>
              <a:t>Good luck!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45DEF-2D27-46A5-A677-D69F2ABA3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62" y="3781425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1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5AE8-0939-4AAB-BD26-04F85C1D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279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>
                <a:solidFill>
                  <a:schemeClr val="accent6">
                    <a:lumMod val="75000"/>
                  </a:schemeClr>
                </a:solidFill>
              </a:rPr>
              <a:t>It is not rocket science…..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272A6-D6FA-4910-8ED9-984B02F26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950" y="2765425"/>
            <a:ext cx="5372100" cy="194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>
                <a:solidFill>
                  <a:srgbClr val="FF0000"/>
                </a:solidFill>
              </a:rPr>
              <a:t>It is not difficult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B6D40-48FC-4625-9B48-62A472B37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802" y="4639469"/>
            <a:ext cx="1886396" cy="187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FEB9-6178-4E06-AE01-1BF2F6E8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>
                <a:solidFill>
                  <a:srgbClr val="0070C0"/>
                </a:solidFill>
              </a:rPr>
              <a:t>Under the weather….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A8971-039A-4B4A-9B1E-1722E3EF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350" y="5610225"/>
            <a:ext cx="7607300" cy="1501775"/>
          </a:xfrm>
        </p:spPr>
        <p:txBody>
          <a:bodyPr/>
          <a:lstStyle/>
          <a:p>
            <a:pPr marL="0" indent="0" algn="ctr">
              <a:buNone/>
            </a:pPr>
            <a:r>
              <a:rPr lang="en-GB">
                <a:solidFill>
                  <a:srgbClr val="7030A0"/>
                </a:solidFill>
              </a:rPr>
              <a:t>If somebody is feeling sick/ ill/ poorly then they are </a:t>
            </a:r>
          </a:p>
          <a:p>
            <a:pPr marL="0" indent="0" algn="ctr">
              <a:buNone/>
            </a:pPr>
            <a:r>
              <a:rPr lang="en-GB">
                <a:solidFill>
                  <a:srgbClr val="7030A0"/>
                </a:solidFill>
              </a:rPr>
              <a:t>‘under the weather’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43E49-A17F-4081-8DEB-909340BB2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1931194"/>
            <a:ext cx="2718201" cy="270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0DA9B-F1F5-495D-B0AD-594A0EF5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>
                <a:solidFill>
                  <a:srgbClr val="FF00FF"/>
                </a:solidFill>
              </a:rPr>
              <a:t>Piece of cake….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B7164-2F91-4653-B650-921AEA1D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499" y="5140325"/>
            <a:ext cx="3175000" cy="1603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6000">
                <a:solidFill>
                  <a:srgbClr val="FFC000"/>
                </a:solidFill>
              </a:rPr>
              <a:t>It is easy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3868C-753B-4BE4-88F2-0F158415C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968" y="1825625"/>
            <a:ext cx="2786063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043F66597A249B6DD9A0E35606DE5" ma:contentTypeVersion="13" ma:contentTypeDescription="Create a new document." ma:contentTypeScope="" ma:versionID="5903dd841465182895ae80c42af4722a">
  <xsd:schema xmlns:xsd="http://www.w3.org/2001/XMLSchema" xmlns:xs="http://www.w3.org/2001/XMLSchema" xmlns:p="http://schemas.microsoft.com/office/2006/metadata/properties" xmlns:ns3="b6660625-dff0-44ec-a9bb-332d7b138653" xmlns:ns4="39e982dc-d6c4-4f5b-8123-43aa6a861a8a" targetNamespace="http://schemas.microsoft.com/office/2006/metadata/properties" ma:root="true" ma:fieldsID="96c1c67dd05efe2c2999d55e59426cae" ns3:_="" ns4:_="">
    <xsd:import namespace="b6660625-dff0-44ec-a9bb-332d7b138653"/>
    <xsd:import namespace="39e982dc-d6c4-4f5b-8123-43aa6a861a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60625-dff0-44ec-a9bb-332d7b1386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982dc-d6c4-4f5b-8123-43aa6a861a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5ED2A9-F722-4EF5-A0DE-572388E73E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D08B8A-E87C-40ED-9E6C-7E58635F375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975CB7-C4C0-43AE-B38A-8C4B6B7A4787}">
  <ds:schemaRefs>
    <ds:schemaRef ds:uri="39e982dc-d6c4-4f5b-8123-43aa6a861a8a"/>
    <ds:schemaRef ds:uri="b6660625-dff0-44ec-a9bb-332d7b1386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Widescreen</PresentationFormat>
  <Paragraphs>178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Welcome! </vt:lpstr>
      <vt:lpstr>Introductions…..</vt:lpstr>
      <vt:lpstr>Let’s play a game! </vt:lpstr>
      <vt:lpstr>Your turn….</vt:lpstr>
      <vt:lpstr>Idioms</vt:lpstr>
      <vt:lpstr>Break a leg….</vt:lpstr>
      <vt:lpstr>It is not rocket science…..</vt:lpstr>
      <vt:lpstr>Under the weather….</vt:lpstr>
      <vt:lpstr>Piece of cake….</vt:lpstr>
      <vt:lpstr>Get out of hand</vt:lpstr>
      <vt:lpstr>Idiom Quiz! </vt:lpstr>
      <vt:lpstr>No pain, no gain</vt:lpstr>
      <vt:lpstr>Speak of the devil</vt:lpstr>
      <vt:lpstr>Better late than never</vt:lpstr>
      <vt:lpstr>You can say that again</vt:lpstr>
      <vt:lpstr>Taste of your own medicine</vt:lpstr>
      <vt:lpstr>On thin ice</vt:lpstr>
      <vt:lpstr>It’s raining cats and dogs</vt:lpstr>
      <vt:lpstr>Can you match up the pairs?</vt:lpstr>
      <vt:lpstr>Best of both worlds</vt:lpstr>
      <vt:lpstr>Items that even the English can’t decide what to call it….</vt:lpstr>
      <vt:lpstr>Can you match up the pairs?</vt:lpstr>
      <vt:lpstr>What ITALIAN words do the English use as if they are their own?</vt:lpstr>
      <vt:lpstr>PowerPoint Presentation</vt:lpstr>
      <vt:lpstr>Stereotypes</vt:lpstr>
      <vt:lpstr>British Mannerisms</vt:lpstr>
      <vt:lpstr>CHARADES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Emily Airey</dc:creator>
  <cp:lastModifiedBy>William Aitken</cp:lastModifiedBy>
  <cp:revision>1</cp:revision>
  <dcterms:created xsi:type="dcterms:W3CDTF">2020-11-10T10:23:02Z</dcterms:created>
  <dcterms:modified xsi:type="dcterms:W3CDTF">2021-10-18T08:45:38Z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0x010100188043F66597A249B6DD9A0E35606DE5</vt:lpwstr>
  </property>
</Properties>
</file>