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7" r:id="rId2"/>
    <p:sldId id="341" r:id="rId3"/>
    <p:sldId id="257" r:id="rId4"/>
    <p:sldId id="356" r:id="rId5"/>
    <p:sldId id="35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9ACA-5A77-4B79-AC7E-4EA45CAEE55E}"/>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67C98D88-DFF1-4C1C-B1FD-F08D3D49EBF9}"/>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080A3E9C-5755-429A-B452-F977B80E2BB7}"/>
              </a:ext>
            </a:extLst>
          </p:cNvPr>
          <p:cNvSpPr txBox="1">
            <a:spLocks noGrp="1"/>
          </p:cNvSpPr>
          <p:nvPr>
            <p:ph type="dt" sz="half" idx="7"/>
          </p:nvPr>
        </p:nvSpPr>
        <p:spPr/>
        <p:txBody>
          <a:bodyPr/>
          <a:lstStyle>
            <a:lvl1pPr>
              <a:defRPr/>
            </a:lvl1pPr>
          </a:lstStyle>
          <a:p>
            <a:pPr lvl="0"/>
            <a:fld id="{BED06C6A-3171-45B7-B23A-2C8CEAE57347}" type="datetime1">
              <a:rPr lang="en-GB"/>
              <a:pPr lvl="0"/>
              <a:t>05/11/2020</a:t>
            </a:fld>
            <a:endParaRPr lang="en-GB"/>
          </a:p>
        </p:txBody>
      </p:sp>
      <p:sp>
        <p:nvSpPr>
          <p:cNvPr id="5" name="Footer Placeholder 4">
            <a:extLst>
              <a:ext uri="{FF2B5EF4-FFF2-40B4-BE49-F238E27FC236}">
                <a16:creationId xmlns:a16="http://schemas.microsoft.com/office/drawing/2014/main" id="{3374CF5C-007F-4E44-A148-4B575D3CA01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AEB151B-DAC1-4D24-B7E8-0E4C24B91702}"/>
              </a:ext>
            </a:extLst>
          </p:cNvPr>
          <p:cNvSpPr txBox="1">
            <a:spLocks noGrp="1"/>
          </p:cNvSpPr>
          <p:nvPr>
            <p:ph type="sldNum" sz="quarter" idx="8"/>
          </p:nvPr>
        </p:nvSpPr>
        <p:spPr/>
        <p:txBody>
          <a:bodyPr/>
          <a:lstStyle>
            <a:lvl1pPr>
              <a:defRPr/>
            </a:lvl1pPr>
          </a:lstStyle>
          <a:p>
            <a:pPr lvl="0"/>
            <a:fld id="{07765A23-C6C5-4BE1-A566-1F7F7B7FB441}" type="slidenum">
              <a:t>‹#›</a:t>
            </a:fld>
            <a:endParaRPr lang="en-GB"/>
          </a:p>
        </p:txBody>
      </p:sp>
    </p:spTree>
    <p:extLst>
      <p:ext uri="{BB962C8B-B14F-4D97-AF65-F5344CB8AC3E}">
        <p14:creationId xmlns:p14="http://schemas.microsoft.com/office/powerpoint/2010/main" val="165552480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787B-2036-43A0-BD51-BEE80A17EA4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0990E5FF-8C4D-4F36-8703-213605142AD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319431-B345-47A0-8E58-8EBBE91116B3}"/>
              </a:ext>
            </a:extLst>
          </p:cNvPr>
          <p:cNvSpPr txBox="1">
            <a:spLocks noGrp="1"/>
          </p:cNvSpPr>
          <p:nvPr>
            <p:ph type="dt" sz="half" idx="7"/>
          </p:nvPr>
        </p:nvSpPr>
        <p:spPr/>
        <p:txBody>
          <a:bodyPr/>
          <a:lstStyle>
            <a:lvl1pPr>
              <a:defRPr/>
            </a:lvl1pPr>
          </a:lstStyle>
          <a:p>
            <a:pPr lvl="0"/>
            <a:fld id="{5ED4BABA-1BE5-4C3F-B78C-858C1B3F8DA4}" type="datetime1">
              <a:rPr lang="en-GB"/>
              <a:pPr lvl="0"/>
              <a:t>05/11/2020</a:t>
            </a:fld>
            <a:endParaRPr lang="en-GB"/>
          </a:p>
        </p:txBody>
      </p:sp>
      <p:sp>
        <p:nvSpPr>
          <p:cNvPr id="5" name="Footer Placeholder 4">
            <a:extLst>
              <a:ext uri="{FF2B5EF4-FFF2-40B4-BE49-F238E27FC236}">
                <a16:creationId xmlns:a16="http://schemas.microsoft.com/office/drawing/2014/main" id="{4AFEE2A1-00A4-406E-A8D4-A19A18A2441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72EAB91-559C-40FC-9D2F-3E6F4DE7252A}"/>
              </a:ext>
            </a:extLst>
          </p:cNvPr>
          <p:cNvSpPr txBox="1">
            <a:spLocks noGrp="1"/>
          </p:cNvSpPr>
          <p:nvPr>
            <p:ph type="sldNum" sz="quarter" idx="8"/>
          </p:nvPr>
        </p:nvSpPr>
        <p:spPr/>
        <p:txBody>
          <a:bodyPr/>
          <a:lstStyle>
            <a:lvl1pPr>
              <a:defRPr/>
            </a:lvl1pPr>
          </a:lstStyle>
          <a:p>
            <a:pPr lvl="0"/>
            <a:fld id="{1CC5ED26-F842-468F-960B-F861BF530EAF}" type="slidenum">
              <a:t>‹#›</a:t>
            </a:fld>
            <a:endParaRPr lang="en-GB"/>
          </a:p>
        </p:txBody>
      </p:sp>
    </p:spTree>
    <p:extLst>
      <p:ext uri="{BB962C8B-B14F-4D97-AF65-F5344CB8AC3E}">
        <p14:creationId xmlns:p14="http://schemas.microsoft.com/office/powerpoint/2010/main" val="329746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9DFCF5-6869-4156-AA0D-D66022055C20}"/>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60C90BAD-B43A-4BFC-91CF-E6654A64CFC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63414A-536C-4831-8E76-033A8A3513E7}"/>
              </a:ext>
            </a:extLst>
          </p:cNvPr>
          <p:cNvSpPr txBox="1">
            <a:spLocks noGrp="1"/>
          </p:cNvSpPr>
          <p:nvPr>
            <p:ph type="dt" sz="half" idx="7"/>
          </p:nvPr>
        </p:nvSpPr>
        <p:spPr/>
        <p:txBody>
          <a:bodyPr/>
          <a:lstStyle>
            <a:lvl1pPr>
              <a:defRPr/>
            </a:lvl1pPr>
          </a:lstStyle>
          <a:p>
            <a:pPr lvl="0"/>
            <a:fld id="{7D5155DF-A9B7-4942-AEB0-ADA970EBD89B}" type="datetime1">
              <a:rPr lang="en-GB"/>
              <a:pPr lvl="0"/>
              <a:t>05/11/2020</a:t>
            </a:fld>
            <a:endParaRPr lang="en-GB"/>
          </a:p>
        </p:txBody>
      </p:sp>
      <p:sp>
        <p:nvSpPr>
          <p:cNvPr id="5" name="Footer Placeholder 4">
            <a:extLst>
              <a:ext uri="{FF2B5EF4-FFF2-40B4-BE49-F238E27FC236}">
                <a16:creationId xmlns:a16="http://schemas.microsoft.com/office/drawing/2014/main" id="{DEA4F30C-6665-47BF-9D01-549B1471DE6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4173FE0-8E13-43F5-B880-79CD35EDE239}"/>
              </a:ext>
            </a:extLst>
          </p:cNvPr>
          <p:cNvSpPr txBox="1">
            <a:spLocks noGrp="1"/>
          </p:cNvSpPr>
          <p:nvPr>
            <p:ph type="sldNum" sz="quarter" idx="8"/>
          </p:nvPr>
        </p:nvSpPr>
        <p:spPr/>
        <p:txBody>
          <a:bodyPr/>
          <a:lstStyle>
            <a:lvl1pPr>
              <a:defRPr/>
            </a:lvl1pPr>
          </a:lstStyle>
          <a:p>
            <a:pPr lvl="0"/>
            <a:fld id="{E407B0AC-19DC-42F3-8532-75F1E3B2A57E}" type="slidenum">
              <a:t>‹#›</a:t>
            </a:fld>
            <a:endParaRPr lang="en-GB"/>
          </a:p>
        </p:txBody>
      </p:sp>
    </p:spTree>
    <p:extLst>
      <p:ext uri="{BB962C8B-B14F-4D97-AF65-F5344CB8AC3E}">
        <p14:creationId xmlns:p14="http://schemas.microsoft.com/office/powerpoint/2010/main" val="340912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34CB-0501-4814-9B25-DE6FB2001F8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667F4E1-83ED-46A3-A540-9AD4AD0551A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9C4273-E39E-4A69-8361-D3C9206B3C88}"/>
              </a:ext>
            </a:extLst>
          </p:cNvPr>
          <p:cNvSpPr txBox="1">
            <a:spLocks noGrp="1"/>
          </p:cNvSpPr>
          <p:nvPr>
            <p:ph type="dt" sz="half" idx="7"/>
          </p:nvPr>
        </p:nvSpPr>
        <p:spPr/>
        <p:txBody>
          <a:bodyPr/>
          <a:lstStyle>
            <a:lvl1pPr>
              <a:defRPr/>
            </a:lvl1pPr>
          </a:lstStyle>
          <a:p>
            <a:pPr lvl="0"/>
            <a:fld id="{417CA70B-C219-49F9-91BB-AB09C89B0C26}" type="datetime1">
              <a:rPr lang="en-GB"/>
              <a:pPr lvl="0"/>
              <a:t>05/11/2020</a:t>
            </a:fld>
            <a:endParaRPr lang="en-GB"/>
          </a:p>
        </p:txBody>
      </p:sp>
      <p:sp>
        <p:nvSpPr>
          <p:cNvPr id="5" name="Footer Placeholder 4">
            <a:extLst>
              <a:ext uri="{FF2B5EF4-FFF2-40B4-BE49-F238E27FC236}">
                <a16:creationId xmlns:a16="http://schemas.microsoft.com/office/drawing/2014/main" id="{518E6D13-DC76-4892-AF15-F83AD27F86F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26453A6-1304-4A3E-8F68-9FB95D23BC55}"/>
              </a:ext>
            </a:extLst>
          </p:cNvPr>
          <p:cNvSpPr txBox="1">
            <a:spLocks noGrp="1"/>
          </p:cNvSpPr>
          <p:nvPr>
            <p:ph type="sldNum" sz="quarter" idx="8"/>
          </p:nvPr>
        </p:nvSpPr>
        <p:spPr/>
        <p:txBody>
          <a:bodyPr/>
          <a:lstStyle>
            <a:lvl1pPr>
              <a:defRPr/>
            </a:lvl1pPr>
          </a:lstStyle>
          <a:p>
            <a:pPr lvl="0"/>
            <a:fld id="{C8485396-9014-4F8F-9B38-1454FC972F37}" type="slidenum">
              <a:t>‹#›</a:t>
            </a:fld>
            <a:endParaRPr lang="en-GB"/>
          </a:p>
        </p:txBody>
      </p:sp>
    </p:spTree>
    <p:extLst>
      <p:ext uri="{BB962C8B-B14F-4D97-AF65-F5344CB8AC3E}">
        <p14:creationId xmlns:p14="http://schemas.microsoft.com/office/powerpoint/2010/main" val="4981235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542F-8105-4E8E-8900-13805E3DD26C}"/>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A7D6BD2-8982-4556-A9F3-B9DF5FA558B3}"/>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16FFD24-6975-4716-BDC8-B6649C57B448}"/>
              </a:ext>
            </a:extLst>
          </p:cNvPr>
          <p:cNvSpPr txBox="1">
            <a:spLocks noGrp="1"/>
          </p:cNvSpPr>
          <p:nvPr>
            <p:ph type="dt" sz="half" idx="7"/>
          </p:nvPr>
        </p:nvSpPr>
        <p:spPr/>
        <p:txBody>
          <a:bodyPr/>
          <a:lstStyle>
            <a:lvl1pPr>
              <a:defRPr/>
            </a:lvl1pPr>
          </a:lstStyle>
          <a:p>
            <a:pPr lvl="0"/>
            <a:fld id="{2BFA8688-E46A-4081-88ED-3B2DB17DF060}" type="datetime1">
              <a:rPr lang="en-GB"/>
              <a:pPr lvl="0"/>
              <a:t>05/11/2020</a:t>
            </a:fld>
            <a:endParaRPr lang="en-GB"/>
          </a:p>
        </p:txBody>
      </p:sp>
      <p:sp>
        <p:nvSpPr>
          <p:cNvPr id="5" name="Footer Placeholder 4">
            <a:extLst>
              <a:ext uri="{FF2B5EF4-FFF2-40B4-BE49-F238E27FC236}">
                <a16:creationId xmlns:a16="http://schemas.microsoft.com/office/drawing/2014/main" id="{34297D0A-CDCD-44FE-B5AE-771F6BE4CB1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2A401C0-6D03-4C44-839D-32CBA7D7411B}"/>
              </a:ext>
            </a:extLst>
          </p:cNvPr>
          <p:cNvSpPr txBox="1">
            <a:spLocks noGrp="1"/>
          </p:cNvSpPr>
          <p:nvPr>
            <p:ph type="sldNum" sz="quarter" idx="8"/>
          </p:nvPr>
        </p:nvSpPr>
        <p:spPr/>
        <p:txBody>
          <a:bodyPr/>
          <a:lstStyle>
            <a:lvl1pPr>
              <a:defRPr/>
            </a:lvl1pPr>
          </a:lstStyle>
          <a:p>
            <a:pPr lvl="0"/>
            <a:fld id="{02FAE602-C824-4542-B9AD-159FCB863F7B}" type="slidenum">
              <a:t>‹#›</a:t>
            </a:fld>
            <a:endParaRPr lang="en-GB"/>
          </a:p>
        </p:txBody>
      </p:sp>
    </p:spTree>
    <p:extLst>
      <p:ext uri="{BB962C8B-B14F-4D97-AF65-F5344CB8AC3E}">
        <p14:creationId xmlns:p14="http://schemas.microsoft.com/office/powerpoint/2010/main" val="344733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C6D95-7E8A-40E5-A1E6-255F97A08FD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487EA4F1-1A45-4F3D-B3D1-84EF3C3318BA}"/>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1E84D8-48AF-4223-80D1-4501AD3109AA}"/>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340FBC-2B88-42A8-A134-35D782A622DA}"/>
              </a:ext>
            </a:extLst>
          </p:cNvPr>
          <p:cNvSpPr txBox="1">
            <a:spLocks noGrp="1"/>
          </p:cNvSpPr>
          <p:nvPr>
            <p:ph type="dt" sz="half" idx="7"/>
          </p:nvPr>
        </p:nvSpPr>
        <p:spPr/>
        <p:txBody>
          <a:bodyPr/>
          <a:lstStyle>
            <a:lvl1pPr>
              <a:defRPr/>
            </a:lvl1pPr>
          </a:lstStyle>
          <a:p>
            <a:pPr lvl="0"/>
            <a:fld id="{17739969-62F3-4EC8-95D5-F59EBABEA1C8}" type="datetime1">
              <a:rPr lang="en-GB"/>
              <a:pPr lvl="0"/>
              <a:t>05/11/2020</a:t>
            </a:fld>
            <a:endParaRPr lang="en-GB"/>
          </a:p>
        </p:txBody>
      </p:sp>
      <p:sp>
        <p:nvSpPr>
          <p:cNvPr id="6" name="Footer Placeholder 5">
            <a:extLst>
              <a:ext uri="{FF2B5EF4-FFF2-40B4-BE49-F238E27FC236}">
                <a16:creationId xmlns:a16="http://schemas.microsoft.com/office/drawing/2014/main" id="{3D015D35-57B3-4E59-9C1F-E31D97C7F1CF}"/>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DFBE23A2-6E87-4705-A798-ED2E5FF14620}"/>
              </a:ext>
            </a:extLst>
          </p:cNvPr>
          <p:cNvSpPr txBox="1">
            <a:spLocks noGrp="1"/>
          </p:cNvSpPr>
          <p:nvPr>
            <p:ph type="sldNum" sz="quarter" idx="8"/>
          </p:nvPr>
        </p:nvSpPr>
        <p:spPr/>
        <p:txBody>
          <a:bodyPr/>
          <a:lstStyle>
            <a:lvl1pPr>
              <a:defRPr/>
            </a:lvl1pPr>
          </a:lstStyle>
          <a:p>
            <a:pPr lvl="0"/>
            <a:fld id="{BCA7A4A1-3E24-49CB-B655-4A48BA323BA7}" type="slidenum">
              <a:t>‹#›</a:t>
            </a:fld>
            <a:endParaRPr lang="en-GB"/>
          </a:p>
        </p:txBody>
      </p:sp>
    </p:spTree>
    <p:extLst>
      <p:ext uri="{BB962C8B-B14F-4D97-AF65-F5344CB8AC3E}">
        <p14:creationId xmlns:p14="http://schemas.microsoft.com/office/powerpoint/2010/main" val="270030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232B-E755-4B9E-9C9D-6D9B63867477}"/>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5D5320E-D397-4F00-BD0C-054E7EC6B6F8}"/>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E9BC9486-2D88-4E5C-9021-BAF9D369B2ED}"/>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21C9C1-3495-440A-A454-8A6540AC4D78}"/>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6F83A262-2C6D-4EC2-8B6C-8444E863029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C6CAF2-0FD6-41BB-99E5-1633CE730BCF}"/>
              </a:ext>
            </a:extLst>
          </p:cNvPr>
          <p:cNvSpPr txBox="1">
            <a:spLocks noGrp="1"/>
          </p:cNvSpPr>
          <p:nvPr>
            <p:ph type="dt" sz="half" idx="7"/>
          </p:nvPr>
        </p:nvSpPr>
        <p:spPr/>
        <p:txBody>
          <a:bodyPr/>
          <a:lstStyle>
            <a:lvl1pPr>
              <a:defRPr/>
            </a:lvl1pPr>
          </a:lstStyle>
          <a:p>
            <a:pPr lvl="0"/>
            <a:fld id="{C852D5F5-41A8-4F65-A1A5-6447F922646C}" type="datetime1">
              <a:rPr lang="en-GB"/>
              <a:pPr lvl="0"/>
              <a:t>05/11/2020</a:t>
            </a:fld>
            <a:endParaRPr lang="en-GB"/>
          </a:p>
        </p:txBody>
      </p:sp>
      <p:sp>
        <p:nvSpPr>
          <p:cNvPr id="8" name="Footer Placeholder 7">
            <a:extLst>
              <a:ext uri="{FF2B5EF4-FFF2-40B4-BE49-F238E27FC236}">
                <a16:creationId xmlns:a16="http://schemas.microsoft.com/office/drawing/2014/main" id="{ADFB014C-5C74-4C75-A87E-01756EE91520}"/>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C779BAEA-D4A1-4244-9850-FBD44B136288}"/>
              </a:ext>
            </a:extLst>
          </p:cNvPr>
          <p:cNvSpPr txBox="1">
            <a:spLocks noGrp="1"/>
          </p:cNvSpPr>
          <p:nvPr>
            <p:ph type="sldNum" sz="quarter" idx="8"/>
          </p:nvPr>
        </p:nvSpPr>
        <p:spPr/>
        <p:txBody>
          <a:bodyPr/>
          <a:lstStyle>
            <a:lvl1pPr>
              <a:defRPr/>
            </a:lvl1pPr>
          </a:lstStyle>
          <a:p>
            <a:pPr lvl="0"/>
            <a:fld id="{EA3D6523-2013-4062-A934-82E7A6CD4A94}" type="slidenum">
              <a:t>‹#›</a:t>
            </a:fld>
            <a:endParaRPr lang="en-GB"/>
          </a:p>
        </p:txBody>
      </p:sp>
    </p:spTree>
    <p:extLst>
      <p:ext uri="{BB962C8B-B14F-4D97-AF65-F5344CB8AC3E}">
        <p14:creationId xmlns:p14="http://schemas.microsoft.com/office/powerpoint/2010/main" val="338216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F21B-7C17-4247-8139-5C0EF74C4022}"/>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9ED6D317-BE0E-4899-AA64-503A1566AC7F}"/>
              </a:ext>
            </a:extLst>
          </p:cNvPr>
          <p:cNvSpPr txBox="1">
            <a:spLocks noGrp="1"/>
          </p:cNvSpPr>
          <p:nvPr>
            <p:ph type="dt" sz="half" idx="7"/>
          </p:nvPr>
        </p:nvSpPr>
        <p:spPr/>
        <p:txBody>
          <a:bodyPr/>
          <a:lstStyle>
            <a:lvl1pPr>
              <a:defRPr/>
            </a:lvl1pPr>
          </a:lstStyle>
          <a:p>
            <a:pPr lvl="0"/>
            <a:fld id="{8B61FB05-3756-4B90-8BC9-62CBE39139CA}" type="datetime1">
              <a:rPr lang="en-GB"/>
              <a:pPr lvl="0"/>
              <a:t>05/11/2020</a:t>
            </a:fld>
            <a:endParaRPr lang="en-GB"/>
          </a:p>
        </p:txBody>
      </p:sp>
      <p:sp>
        <p:nvSpPr>
          <p:cNvPr id="4" name="Footer Placeholder 3">
            <a:extLst>
              <a:ext uri="{FF2B5EF4-FFF2-40B4-BE49-F238E27FC236}">
                <a16:creationId xmlns:a16="http://schemas.microsoft.com/office/drawing/2014/main" id="{EF37A539-BDC1-4816-BF42-C4178610DD7B}"/>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B461B966-4D40-49BE-91F4-34756C90C606}"/>
              </a:ext>
            </a:extLst>
          </p:cNvPr>
          <p:cNvSpPr txBox="1">
            <a:spLocks noGrp="1"/>
          </p:cNvSpPr>
          <p:nvPr>
            <p:ph type="sldNum" sz="quarter" idx="8"/>
          </p:nvPr>
        </p:nvSpPr>
        <p:spPr/>
        <p:txBody>
          <a:bodyPr/>
          <a:lstStyle>
            <a:lvl1pPr>
              <a:defRPr/>
            </a:lvl1pPr>
          </a:lstStyle>
          <a:p>
            <a:pPr lvl="0"/>
            <a:fld id="{FA2D5BA4-CA05-4CDD-B6A6-8BD62B32F148}" type="slidenum">
              <a:t>‹#›</a:t>
            </a:fld>
            <a:endParaRPr lang="en-GB"/>
          </a:p>
        </p:txBody>
      </p:sp>
    </p:spTree>
    <p:extLst>
      <p:ext uri="{BB962C8B-B14F-4D97-AF65-F5344CB8AC3E}">
        <p14:creationId xmlns:p14="http://schemas.microsoft.com/office/powerpoint/2010/main" val="210650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28594-1B5C-49E0-B41C-9B62EC1957D7}"/>
              </a:ext>
            </a:extLst>
          </p:cNvPr>
          <p:cNvSpPr txBox="1">
            <a:spLocks noGrp="1"/>
          </p:cNvSpPr>
          <p:nvPr>
            <p:ph type="dt" sz="half" idx="7"/>
          </p:nvPr>
        </p:nvSpPr>
        <p:spPr/>
        <p:txBody>
          <a:bodyPr/>
          <a:lstStyle>
            <a:lvl1pPr>
              <a:defRPr/>
            </a:lvl1pPr>
          </a:lstStyle>
          <a:p>
            <a:pPr lvl="0"/>
            <a:fld id="{488760F2-F3E7-4103-944A-FBFFF038AF03}" type="datetime1">
              <a:rPr lang="en-GB"/>
              <a:pPr lvl="0"/>
              <a:t>05/11/2020</a:t>
            </a:fld>
            <a:endParaRPr lang="en-GB"/>
          </a:p>
        </p:txBody>
      </p:sp>
      <p:sp>
        <p:nvSpPr>
          <p:cNvPr id="3" name="Footer Placeholder 2">
            <a:extLst>
              <a:ext uri="{FF2B5EF4-FFF2-40B4-BE49-F238E27FC236}">
                <a16:creationId xmlns:a16="http://schemas.microsoft.com/office/drawing/2014/main" id="{4EC63A3A-779E-405E-A022-550E12573B46}"/>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441BA246-57A4-42B7-8EC5-918EBB77E459}"/>
              </a:ext>
            </a:extLst>
          </p:cNvPr>
          <p:cNvSpPr txBox="1">
            <a:spLocks noGrp="1"/>
          </p:cNvSpPr>
          <p:nvPr>
            <p:ph type="sldNum" sz="quarter" idx="8"/>
          </p:nvPr>
        </p:nvSpPr>
        <p:spPr/>
        <p:txBody>
          <a:bodyPr/>
          <a:lstStyle>
            <a:lvl1pPr>
              <a:defRPr/>
            </a:lvl1pPr>
          </a:lstStyle>
          <a:p>
            <a:pPr lvl="0"/>
            <a:fld id="{B5CAE577-C47D-4D99-BCD0-11FA6197F96B}" type="slidenum">
              <a:t>‹#›</a:t>
            </a:fld>
            <a:endParaRPr lang="en-GB"/>
          </a:p>
        </p:txBody>
      </p:sp>
    </p:spTree>
    <p:extLst>
      <p:ext uri="{BB962C8B-B14F-4D97-AF65-F5344CB8AC3E}">
        <p14:creationId xmlns:p14="http://schemas.microsoft.com/office/powerpoint/2010/main" val="32718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0581-C228-4855-88DE-C96B58400926}"/>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ACA6FAFE-D08A-4CEA-A603-287F282B5FF8}"/>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FAC197-F46C-43E2-B2BE-E6888CDB9A7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15189B1-EB8C-415C-B903-642BD68E4F0E}"/>
              </a:ext>
            </a:extLst>
          </p:cNvPr>
          <p:cNvSpPr txBox="1">
            <a:spLocks noGrp="1"/>
          </p:cNvSpPr>
          <p:nvPr>
            <p:ph type="dt" sz="half" idx="7"/>
          </p:nvPr>
        </p:nvSpPr>
        <p:spPr/>
        <p:txBody>
          <a:bodyPr/>
          <a:lstStyle>
            <a:lvl1pPr>
              <a:defRPr/>
            </a:lvl1pPr>
          </a:lstStyle>
          <a:p>
            <a:pPr lvl="0"/>
            <a:fld id="{0A6313F0-5F6D-4F1A-8701-F3CD3461D952}" type="datetime1">
              <a:rPr lang="en-GB"/>
              <a:pPr lvl="0"/>
              <a:t>05/11/2020</a:t>
            </a:fld>
            <a:endParaRPr lang="en-GB"/>
          </a:p>
        </p:txBody>
      </p:sp>
      <p:sp>
        <p:nvSpPr>
          <p:cNvPr id="6" name="Footer Placeholder 5">
            <a:extLst>
              <a:ext uri="{FF2B5EF4-FFF2-40B4-BE49-F238E27FC236}">
                <a16:creationId xmlns:a16="http://schemas.microsoft.com/office/drawing/2014/main" id="{45784E55-9249-4AC1-BA3A-ED72F6B12ADF}"/>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1874493-51A2-4FC6-99FB-39283263FECE}"/>
              </a:ext>
            </a:extLst>
          </p:cNvPr>
          <p:cNvSpPr txBox="1">
            <a:spLocks noGrp="1"/>
          </p:cNvSpPr>
          <p:nvPr>
            <p:ph type="sldNum" sz="quarter" idx="8"/>
          </p:nvPr>
        </p:nvSpPr>
        <p:spPr/>
        <p:txBody>
          <a:bodyPr/>
          <a:lstStyle>
            <a:lvl1pPr>
              <a:defRPr/>
            </a:lvl1pPr>
          </a:lstStyle>
          <a:p>
            <a:pPr lvl="0"/>
            <a:fld id="{F79DC33E-6936-4C90-9C0E-960112966551}" type="slidenum">
              <a:t>‹#›</a:t>
            </a:fld>
            <a:endParaRPr lang="en-GB"/>
          </a:p>
        </p:txBody>
      </p:sp>
    </p:spTree>
    <p:extLst>
      <p:ext uri="{BB962C8B-B14F-4D97-AF65-F5344CB8AC3E}">
        <p14:creationId xmlns:p14="http://schemas.microsoft.com/office/powerpoint/2010/main" val="189070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48FC-2541-4EC1-A4F7-E8511C68793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9D0ED93B-D603-4268-9D7E-5FC08D3C4CD5}"/>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0F0197E4-1A95-4789-B886-6AA8F184C4C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1E8827A-3BBD-4702-9937-05B8AFA097E9}"/>
              </a:ext>
            </a:extLst>
          </p:cNvPr>
          <p:cNvSpPr txBox="1">
            <a:spLocks noGrp="1"/>
          </p:cNvSpPr>
          <p:nvPr>
            <p:ph type="dt" sz="half" idx="7"/>
          </p:nvPr>
        </p:nvSpPr>
        <p:spPr/>
        <p:txBody>
          <a:bodyPr/>
          <a:lstStyle>
            <a:lvl1pPr>
              <a:defRPr/>
            </a:lvl1pPr>
          </a:lstStyle>
          <a:p>
            <a:pPr lvl="0"/>
            <a:fld id="{2229E28B-094E-46BF-9D80-8B0F3B3B6553}" type="datetime1">
              <a:rPr lang="en-GB"/>
              <a:pPr lvl="0"/>
              <a:t>05/11/2020</a:t>
            </a:fld>
            <a:endParaRPr lang="en-GB"/>
          </a:p>
        </p:txBody>
      </p:sp>
      <p:sp>
        <p:nvSpPr>
          <p:cNvPr id="6" name="Footer Placeholder 5">
            <a:extLst>
              <a:ext uri="{FF2B5EF4-FFF2-40B4-BE49-F238E27FC236}">
                <a16:creationId xmlns:a16="http://schemas.microsoft.com/office/drawing/2014/main" id="{93FF8845-0A33-4185-AA21-AAEDC64BA90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D5C6AB80-EAF2-4FD7-BC39-B50D555A6BA3}"/>
              </a:ext>
            </a:extLst>
          </p:cNvPr>
          <p:cNvSpPr txBox="1">
            <a:spLocks noGrp="1"/>
          </p:cNvSpPr>
          <p:nvPr>
            <p:ph type="sldNum" sz="quarter" idx="8"/>
          </p:nvPr>
        </p:nvSpPr>
        <p:spPr/>
        <p:txBody>
          <a:bodyPr/>
          <a:lstStyle>
            <a:lvl1pPr>
              <a:defRPr/>
            </a:lvl1pPr>
          </a:lstStyle>
          <a:p>
            <a:pPr lvl="0"/>
            <a:fld id="{B82297E8-7E48-493C-98F1-38D764470991}" type="slidenum">
              <a:t>‹#›</a:t>
            </a:fld>
            <a:endParaRPr lang="en-GB"/>
          </a:p>
        </p:txBody>
      </p:sp>
    </p:spTree>
    <p:extLst>
      <p:ext uri="{BB962C8B-B14F-4D97-AF65-F5344CB8AC3E}">
        <p14:creationId xmlns:p14="http://schemas.microsoft.com/office/powerpoint/2010/main" val="240550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073C8-67EF-4E27-AF14-CDABEB8AD8C5}"/>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2C67342-551D-4FA4-87FB-34EC78D8AF0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BF706-5502-4A76-B5EB-3E3322724257}"/>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C365320F-212A-44CC-BDEE-E7734F53803A}" type="datetime1">
              <a:rPr lang="en-GB"/>
              <a:pPr lvl="0"/>
              <a:t>05/11/2020</a:t>
            </a:fld>
            <a:endParaRPr lang="en-GB"/>
          </a:p>
        </p:txBody>
      </p:sp>
      <p:sp>
        <p:nvSpPr>
          <p:cNvPr id="5" name="Footer Placeholder 4">
            <a:extLst>
              <a:ext uri="{FF2B5EF4-FFF2-40B4-BE49-F238E27FC236}">
                <a16:creationId xmlns:a16="http://schemas.microsoft.com/office/drawing/2014/main" id="{CCDD97BC-2786-4A33-B045-CCA0FB1832E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19161939-0002-4008-AE03-F6F9E2CE2A5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8E484F4-BC3B-435B-BA73-231A656E3FA6}"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7F9C6-0775-4544-8839-A87EBB67DAC7}"/>
              </a:ext>
            </a:extLst>
          </p:cNvPr>
          <p:cNvSpPr txBox="1">
            <a:spLocks noGrp="1"/>
          </p:cNvSpPr>
          <p:nvPr>
            <p:ph type="ctrTitle"/>
          </p:nvPr>
        </p:nvSpPr>
        <p:spPr>
          <a:xfrm>
            <a:off x="1397002" y="-287341"/>
            <a:ext cx="9144000" cy="2387598"/>
          </a:xfrm>
        </p:spPr>
        <p:txBody>
          <a:bodyPr/>
          <a:lstStyle/>
          <a:p>
            <a:pPr lvl="0"/>
            <a:r>
              <a:rPr lang="en-GB" sz="6600" b="1" u="sng"/>
              <a:t>WELCOME!</a:t>
            </a:r>
            <a:br>
              <a:rPr lang="en-GB" sz="6600" b="1" u="sng"/>
            </a:br>
            <a:r>
              <a:rPr lang="en-GB" sz="6600" b="1" u="sng"/>
              <a:t>ITALY/ACCRINGTON 2020</a:t>
            </a:r>
          </a:p>
        </p:txBody>
      </p:sp>
      <p:sp>
        <p:nvSpPr>
          <p:cNvPr id="3" name="Subtitle 2">
            <a:extLst>
              <a:ext uri="{FF2B5EF4-FFF2-40B4-BE49-F238E27FC236}">
                <a16:creationId xmlns:a16="http://schemas.microsoft.com/office/drawing/2014/main" id="{03BBEE19-C316-4F36-9505-4DCAEF177D57}"/>
              </a:ext>
            </a:extLst>
          </p:cNvPr>
          <p:cNvSpPr txBox="1">
            <a:spLocks noGrp="1"/>
          </p:cNvSpPr>
          <p:nvPr>
            <p:ph type="subTitle" idx="1"/>
          </p:nvPr>
        </p:nvSpPr>
        <p:spPr>
          <a:xfrm>
            <a:off x="1524003" y="2028825"/>
            <a:ext cx="9144000" cy="1655758"/>
          </a:xfrm>
        </p:spPr>
        <p:txBody>
          <a:bodyPr/>
          <a:lstStyle/>
          <a:p>
            <a:pPr lvl="0"/>
            <a:r>
              <a:rPr lang="en-GB"/>
              <a:t>CHEESECAKE LESSON</a:t>
            </a:r>
          </a:p>
          <a:p>
            <a:pPr lvl="0"/>
            <a:r>
              <a:rPr lang="en-GB"/>
              <a:t>YR11</a:t>
            </a:r>
          </a:p>
        </p:txBody>
      </p:sp>
      <p:pic>
        <p:nvPicPr>
          <p:cNvPr id="4" name="Picture 3">
            <a:extLst>
              <a:ext uri="{FF2B5EF4-FFF2-40B4-BE49-F238E27FC236}">
                <a16:creationId xmlns:a16="http://schemas.microsoft.com/office/drawing/2014/main" id="{B9FB63D4-170A-422D-8534-033BF2B5151B}"/>
              </a:ext>
            </a:extLst>
          </p:cNvPr>
          <p:cNvPicPr>
            <a:picLocks noChangeAspect="1"/>
          </p:cNvPicPr>
          <p:nvPr/>
        </p:nvPicPr>
        <p:blipFill>
          <a:blip r:embed="rId2"/>
          <a:stretch>
            <a:fillRect/>
          </a:stretch>
        </p:blipFill>
        <p:spPr>
          <a:xfrm>
            <a:off x="445687" y="3347847"/>
            <a:ext cx="6967481" cy="2675360"/>
          </a:xfrm>
          <a:prstGeom prst="rect">
            <a:avLst/>
          </a:prstGeom>
          <a:noFill/>
          <a:ln cap="flat">
            <a:noFill/>
          </a:ln>
        </p:spPr>
      </p:pic>
      <p:pic>
        <p:nvPicPr>
          <p:cNvPr id="5" name="Picture 4">
            <a:extLst>
              <a:ext uri="{FF2B5EF4-FFF2-40B4-BE49-F238E27FC236}">
                <a16:creationId xmlns:a16="http://schemas.microsoft.com/office/drawing/2014/main" id="{6DB28F5A-BCA7-437B-A6FC-63DB0B7F3C79}"/>
              </a:ext>
            </a:extLst>
          </p:cNvPr>
          <p:cNvPicPr>
            <a:picLocks noChangeAspect="1"/>
          </p:cNvPicPr>
          <p:nvPr/>
        </p:nvPicPr>
        <p:blipFill>
          <a:blip r:embed="rId3"/>
          <a:stretch>
            <a:fillRect/>
          </a:stretch>
        </p:blipFill>
        <p:spPr>
          <a:xfrm>
            <a:off x="7852675" y="3274137"/>
            <a:ext cx="3893634" cy="2916460"/>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62D6B1D3-BFA4-4D11-AB77-23BE7D810149}"/>
              </a:ext>
            </a:extLst>
          </p:cNvPr>
          <p:cNvSpPr/>
          <p:nvPr/>
        </p:nvSpPr>
        <p:spPr>
          <a:xfrm>
            <a:off x="3035305" y="4762661"/>
            <a:ext cx="4889497" cy="2024097"/>
          </a:xfrm>
          <a:prstGeom prst="rect">
            <a:avLst/>
          </a:prstGeom>
          <a:solidFill>
            <a:srgbClr val="E2F0D9"/>
          </a:solidFill>
          <a:ln w="12701" cap="flat">
            <a:solidFill>
              <a:srgbClr val="70AD4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13">
            <a:extLst>
              <a:ext uri="{FF2B5EF4-FFF2-40B4-BE49-F238E27FC236}">
                <a16:creationId xmlns:a16="http://schemas.microsoft.com/office/drawing/2014/main" id="{A6C500EF-98AC-4C9A-90AF-D3BC482CE7B3}"/>
              </a:ext>
            </a:extLst>
          </p:cNvPr>
          <p:cNvSpPr/>
          <p:nvPr/>
        </p:nvSpPr>
        <p:spPr>
          <a:xfrm>
            <a:off x="3035295" y="3647441"/>
            <a:ext cx="4889497" cy="995196"/>
          </a:xfrm>
          <a:prstGeom prst="rect">
            <a:avLst/>
          </a:prstGeom>
          <a:solidFill>
            <a:srgbClr val="E89CA1"/>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Oval 12">
            <a:extLst>
              <a:ext uri="{FF2B5EF4-FFF2-40B4-BE49-F238E27FC236}">
                <a16:creationId xmlns:a16="http://schemas.microsoft.com/office/drawing/2014/main" id="{6DB37C28-F548-41F0-B47D-C617BB3FB114}"/>
              </a:ext>
            </a:extLst>
          </p:cNvPr>
          <p:cNvSpPr/>
          <p:nvPr/>
        </p:nvSpPr>
        <p:spPr>
          <a:xfrm>
            <a:off x="3108493" y="2675452"/>
            <a:ext cx="6273798" cy="88382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BE5D6"/>
          </a:solidFill>
          <a:ln w="12701" cap="flat">
            <a:solidFill>
              <a:srgbClr val="B4320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Rectangle 11">
            <a:extLst>
              <a:ext uri="{FF2B5EF4-FFF2-40B4-BE49-F238E27FC236}">
                <a16:creationId xmlns:a16="http://schemas.microsoft.com/office/drawing/2014/main" id="{EF3D0A26-DF9F-417C-B820-AFCEE0D91F6A}"/>
              </a:ext>
            </a:extLst>
          </p:cNvPr>
          <p:cNvSpPr/>
          <p:nvPr/>
        </p:nvSpPr>
        <p:spPr>
          <a:xfrm>
            <a:off x="6735653" y="747695"/>
            <a:ext cx="5246973" cy="1754322"/>
          </a:xfrm>
          <a:prstGeom prst="rect">
            <a:avLst/>
          </a:prstGeom>
          <a:solidFill>
            <a:srgbClr val="FBE5D6"/>
          </a:solidFill>
          <a:ln w="12701" cap="flat">
            <a:solidFill>
              <a:srgbClr val="ED7D3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10">
            <a:extLst>
              <a:ext uri="{FF2B5EF4-FFF2-40B4-BE49-F238E27FC236}">
                <a16:creationId xmlns:a16="http://schemas.microsoft.com/office/drawing/2014/main" id="{216DE9C0-9807-451E-A6CF-11F78B726305}"/>
              </a:ext>
            </a:extLst>
          </p:cNvPr>
          <p:cNvSpPr/>
          <p:nvPr/>
        </p:nvSpPr>
        <p:spPr>
          <a:xfrm>
            <a:off x="311316" y="1704359"/>
            <a:ext cx="6096003" cy="952027"/>
          </a:xfrm>
          <a:prstGeom prst="rect">
            <a:avLst/>
          </a:prstGeom>
          <a:solidFill>
            <a:srgbClr val="BDD7EE"/>
          </a:solidFill>
          <a:ln w="12701" cap="flat">
            <a:solidFill>
              <a:srgbClr val="5B9BD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9">
            <a:extLst>
              <a:ext uri="{FF2B5EF4-FFF2-40B4-BE49-F238E27FC236}">
                <a16:creationId xmlns:a16="http://schemas.microsoft.com/office/drawing/2014/main" id="{EE62605D-8586-4DC0-8A85-4FD1952FAED1}"/>
              </a:ext>
            </a:extLst>
          </p:cNvPr>
          <p:cNvSpPr/>
          <p:nvPr/>
        </p:nvSpPr>
        <p:spPr>
          <a:xfrm>
            <a:off x="311316" y="698967"/>
            <a:ext cx="6096003" cy="952027"/>
          </a:xfrm>
          <a:prstGeom prst="rect">
            <a:avLst/>
          </a:prstGeom>
          <a:solidFill>
            <a:srgbClr val="E2F0D9"/>
          </a:solidFill>
          <a:ln w="12701" cap="flat">
            <a:solidFill>
              <a:srgbClr val="70AD4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Title 1">
            <a:extLst>
              <a:ext uri="{FF2B5EF4-FFF2-40B4-BE49-F238E27FC236}">
                <a16:creationId xmlns:a16="http://schemas.microsoft.com/office/drawing/2014/main" id="{4811AD79-1A36-4FA2-9127-37EF13878227}"/>
              </a:ext>
            </a:extLst>
          </p:cNvPr>
          <p:cNvSpPr txBox="1">
            <a:spLocks noGrp="1"/>
          </p:cNvSpPr>
          <p:nvPr>
            <p:ph type="title"/>
          </p:nvPr>
        </p:nvSpPr>
        <p:spPr>
          <a:xfrm>
            <a:off x="0" y="-330336"/>
            <a:ext cx="10515600" cy="1325559"/>
          </a:xfrm>
        </p:spPr>
        <p:txBody>
          <a:bodyPr/>
          <a:lstStyle/>
          <a:p>
            <a:pPr lvl="0"/>
            <a:r>
              <a:rPr lang="en-US" b="1" u="sng"/>
              <a:t>Cheesecake history</a:t>
            </a:r>
          </a:p>
        </p:txBody>
      </p:sp>
      <p:sp>
        <p:nvSpPr>
          <p:cNvPr id="9" name="Rectangle 3">
            <a:extLst>
              <a:ext uri="{FF2B5EF4-FFF2-40B4-BE49-F238E27FC236}">
                <a16:creationId xmlns:a16="http://schemas.microsoft.com/office/drawing/2014/main" id="{2AED5CE2-1E14-4679-8EE5-2FE8827A123A}"/>
              </a:ext>
            </a:extLst>
          </p:cNvPr>
          <p:cNvSpPr/>
          <p:nvPr/>
        </p:nvSpPr>
        <p:spPr>
          <a:xfrm>
            <a:off x="356670" y="843277"/>
            <a:ext cx="6096003" cy="175432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 first “cheese cake” may have been created on the Greek island of Samos. </a:t>
            </a: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In Greece, cheesecake was </a:t>
            </a:r>
            <a:r>
              <a:rPr lang="en-GB" sz="1800" b="0" i="0" u="none" strike="noStrike" kern="1200" cap="none" spc="0" baseline="0">
                <a:solidFill>
                  <a:srgbClr val="000000"/>
                </a:solidFill>
                <a:highlight>
                  <a:srgbClr val="FFFF00"/>
                </a:highlight>
                <a:uFillTx/>
                <a:latin typeface="Calibri"/>
              </a:rPr>
              <a:t>a good source of energy</a:t>
            </a:r>
            <a:r>
              <a:rPr lang="en-GB" sz="1800" b="0" i="0" u="none" strike="noStrike" kern="1200" cap="none" spc="0" baseline="0">
                <a:solidFill>
                  <a:srgbClr val="000000"/>
                </a:solidFill>
                <a:uFillTx/>
                <a:latin typeface="Calibri"/>
              </a:rPr>
              <a:t>, and there is evidence that it was served to athletes during the first Olympic games in 776 B.C. </a:t>
            </a:r>
            <a:endParaRPr lang="en-US" sz="1800" b="0" i="0" u="none" strike="noStrike" kern="1200" cap="none" spc="0" baseline="0">
              <a:solidFill>
                <a:srgbClr val="000000"/>
              </a:solidFill>
              <a:uFillTx/>
              <a:latin typeface="Calibri"/>
            </a:endParaRPr>
          </a:p>
        </p:txBody>
      </p:sp>
      <p:sp>
        <p:nvSpPr>
          <p:cNvPr id="10" name="Rectangle 4">
            <a:extLst>
              <a:ext uri="{FF2B5EF4-FFF2-40B4-BE49-F238E27FC236}">
                <a16:creationId xmlns:a16="http://schemas.microsoft.com/office/drawing/2014/main" id="{F6A847F7-9F84-4990-BD9A-CC15A71549E9}"/>
              </a:ext>
            </a:extLst>
          </p:cNvPr>
          <p:cNvSpPr/>
          <p:nvPr/>
        </p:nvSpPr>
        <p:spPr>
          <a:xfrm>
            <a:off x="3035295" y="3647441"/>
            <a:ext cx="4889497" cy="313931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Cream cheese was an American addition to the cake, and it has since become a staple ingredient in the United States.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In 1872, a New York dairy farmer was attempting to replicate a French cheese. Instead, he accidentally discovered a process which resulted in the creation of cream cheese. Three years later, cream cheese was packaged in foil and distributed to local stores under the Philadelphia Cream Cheese brand.</a:t>
            </a:r>
            <a:endParaRPr lang="en-US" sz="1800" b="0" i="0" u="none" strike="noStrike" kern="1200" cap="none" spc="0" baseline="0">
              <a:solidFill>
                <a:srgbClr val="000000"/>
              </a:solidFill>
              <a:uFillTx/>
              <a:latin typeface="Calibri"/>
            </a:endParaRPr>
          </a:p>
        </p:txBody>
      </p:sp>
      <p:sp>
        <p:nvSpPr>
          <p:cNvPr id="11" name="Rectangle 5">
            <a:extLst>
              <a:ext uri="{FF2B5EF4-FFF2-40B4-BE49-F238E27FC236}">
                <a16:creationId xmlns:a16="http://schemas.microsoft.com/office/drawing/2014/main" id="{B1FC4698-4726-4699-ADB4-69A88C14DC3E}"/>
              </a:ext>
            </a:extLst>
          </p:cNvPr>
          <p:cNvSpPr/>
          <p:nvPr/>
        </p:nvSpPr>
        <p:spPr>
          <a:xfrm>
            <a:off x="6735653" y="793232"/>
            <a:ext cx="5074279" cy="175432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 Classic New York style cheesecake is served with just the cake – no fruit, chocolate or caramel is served on the top or on the side. This famously smooth-tasting cake gets its signature flavour from extra egg yolks in the cream cheese cake mix.</a:t>
            </a:r>
            <a:br>
              <a:rPr lang="en-GB" sz="1800" b="0" i="0" u="none" strike="noStrike" kern="1200" cap="none" spc="0" baseline="0">
                <a:solidFill>
                  <a:srgbClr val="000000"/>
                </a:solidFill>
                <a:uFillTx/>
                <a:latin typeface="Calibri"/>
              </a:rPr>
            </a:br>
            <a:endParaRPr lang="en-US" sz="1800" b="0" i="0" u="none" strike="noStrike" kern="1200" cap="none" spc="0" baseline="0">
              <a:solidFill>
                <a:srgbClr val="000000"/>
              </a:solidFill>
              <a:uFillTx/>
              <a:latin typeface="Calibri"/>
            </a:endParaRPr>
          </a:p>
        </p:txBody>
      </p:sp>
      <p:pic>
        <p:nvPicPr>
          <p:cNvPr id="12" name="Picture 5">
            <a:extLst>
              <a:ext uri="{FF2B5EF4-FFF2-40B4-BE49-F238E27FC236}">
                <a16:creationId xmlns:a16="http://schemas.microsoft.com/office/drawing/2014/main" id="{69C2240B-ECB2-46E5-9025-2B73F9D37585}"/>
              </a:ext>
            </a:extLst>
          </p:cNvPr>
          <p:cNvPicPr>
            <a:picLocks noChangeAspect="1"/>
          </p:cNvPicPr>
          <p:nvPr/>
        </p:nvPicPr>
        <p:blipFill>
          <a:blip r:embed="rId2"/>
          <a:stretch>
            <a:fillRect/>
          </a:stretch>
        </p:blipFill>
        <p:spPr>
          <a:xfrm>
            <a:off x="8191496" y="3429000"/>
            <a:ext cx="3233537" cy="3037563"/>
          </a:xfrm>
          <a:prstGeom prst="rect">
            <a:avLst/>
          </a:prstGeom>
          <a:noFill/>
          <a:ln cap="flat">
            <a:noFill/>
          </a:ln>
        </p:spPr>
      </p:pic>
      <p:pic>
        <p:nvPicPr>
          <p:cNvPr id="13" name="Picture 6">
            <a:extLst>
              <a:ext uri="{FF2B5EF4-FFF2-40B4-BE49-F238E27FC236}">
                <a16:creationId xmlns:a16="http://schemas.microsoft.com/office/drawing/2014/main" id="{560357DA-1748-447B-9292-54F419D6684B}"/>
              </a:ext>
            </a:extLst>
          </p:cNvPr>
          <p:cNvPicPr>
            <a:picLocks noChangeAspect="1"/>
          </p:cNvPicPr>
          <p:nvPr/>
        </p:nvPicPr>
        <p:blipFill>
          <a:blip r:embed="rId3"/>
          <a:stretch>
            <a:fillRect/>
          </a:stretch>
        </p:blipFill>
        <p:spPr>
          <a:xfrm>
            <a:off x="311316" y="2899553"/>
            <a:ext cx="2619371" cy="1743075"/>
          </a:xfrm>
          <a:prstGeom prst="rect">
            <a:avLst/>
          </a:prstGeom>
          <a:noFill/>
          <a:ln cap="flat">
            <a:noFill/>
          </a:ln>
        </p:spPr>
      </p:pic>
      <p:pic>
        <p:nvPicPr>
          <p:cNvPr id="14" name="Picture 7">
            <a:extLst>
              <a:ext uri="{FF2B5EF4-FFF2-40B4-BE49-F238E27FC236}">
                <a16:creationId xmlns:a16="http://schemas.microsoft.com/office/drawing/2014/main" id="{3315A4C5-8934-41ED-AC57-DA7000451614}"/>
              </a:ext>
            </a:extLst>
          </p:cNvPr>
          <p:cNvPicPr>
            <a:picLocks noChangeAspect="1"/>
          </p:cNvPicPr>
          <p:nvPr/>
        </p:nvPicPr>
        <p:blipFill>
          <a:blip r:embed="rId4"/>
          <a:stretch>
            <a:fillRect/>
          </a:stretch>
        </p:blipFill>
        <p:spPr>
          <a:xfrm>
            <a:off x="244638" y="4900077"/>
            <a:ext cx="2686050" cy="1412345"/>
          </a:xfrm>
          <a:prstGeom prst="rect">
            <a:avLst/>
          </a:prstGeom>
          <a:noFill/>
          <a:ln cap="flat">
            <a:noFill/>
          </a:ln>
        </p:spPr>
      </p:pic>
      <p:sp>
        <p:nvSpPr>
          <p:cNvPr id="15" name="Rectangle 8">
            <a:extLst>
              <a:ext uri="{FF2B5EF4-FFF2-40B4-BE49-F238E27FC236}">
                <a16:creationId xmlns:a16="http://schemas.microsoft.com/office/drawing/2014/main" id="{93122DF2-DD52-4B7B-B28B-D3F569FBFB43}"/>
              </a:ext>
            </a:extLst>
          </p:cNvPr>
          <p:cNvSpPr/>
          <p:nvPr/>
        </p:nvSpPr>
        <p:spPr>
          <a:xfrm>
            <a:off x="3327401" y="2791818"/>
            <a:ext cx="6096003" cy="64633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Greek brides and grooms were also known to use cheesecake as a wedding cake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0E18-CF84-445B-9D3D-D4E022246176}"/>
              </a:ext>
            </a:extLst>
          </p:cNvPr>
          <p:cNvSpPr txBox="1">
            <a:spLocks noGrp="1"/>
          </p:cNvSpPr>
          <p:nvPr>
            <p:ph type="title"/>
          </p:nvPr>
        </p:nvSpPr>
        <p:spPr>
          <a:xfrm>
            <a:off x="-84207" y="-135907"/>
            <a:ext cx="10515600" cy="1325559"/>
          </a:xfrm>
        </p:spPr>
        <p:txBody>
          <a:bodyPr/>
          <a:lstStyle/>
          <a:p>
            <a:pPr lvl="0"/>
            <a:r>
              <a:rPr lang="en-GB" b="1"/>
              <a:t> </a:t>
            </a:r>
            <a:r>
              <a:rPr lang="en-GB" b="1" u="sng"/>
              <a:t>NO BAKE-Cheesecake</a:t>
            </a:r>
          </a:p>
        </p:txBody>
      </p:sp>
      <p:sp>
        <p:nvSpPr>
          <p:cNvPr id="3" name="Rectangle 3">
            <a:extLst>
              <a:ext uri="{FF2B5EF4-FFF2-40B4-BE49-F238E27FC236}">
                <a16:creationId xmlns:a16="http://schemas.microsoft.com/office/drawing/2014/main" id="{EF9D2939-8F15-49E5-8C4C-62F8BA695D64}"/>
              </a:ext>
            </a:extLst>
          </p:cNvPr>
          <p:cNvSpPr/>
          <p:nvPr/>
        </p:nvSpPr>
        <p:spPr>
          <a:xfrm>
            <a:off x="116265" y="892353"/>
            <a:ext cx="4460333" cy="3139318"/>
          </a:xfrm>
          <a:prstGeom prst="rect">
            <a:avLst/>
          </a:prstGeom>
          <a:noFill/>
          <a:ln cap="flat">
            <a:noFill/>
            <a:prstDash val="solid"/>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Tahoma" pitchFamily="34"/>
              </a:rPr>
              <a:t>150g crushed digestive biscuits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Tahoma" pitchFamily="34"/>
              </a:rPr>
              <a:t>75g margarine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Tahoma" pitchFamily="34"/>
              </a:rPr>
              <a:t>225g cream cheese (not the low fat cheese,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Tahoma" pitchFamily="34"/>
              </a:rPr>
              <a:t> it doesn't work in this recipe)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Tahoma" pitchFamily="34"/>
              </a:rPr>
              <a:t>125ml double cream (for whipping)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Tahoma" pitchFamily="34"/>
              </a:rPr>
              <a:t>50g caster sugar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Tahoma" pitchFamily="34"/>
              </a:rPr>
              <a:t>1 lemon, orange or lime- this can be any flavouring. (chocolate/strawberries/ vanilla essence</a:t>
            </a:r>
            <a:endParaRPr lang="en-GB" sz="1800" b="0" i="0" u="none" strike="noStrike" kern="1200" cap="none" spc="0" baseline="0">
              <a:solidFill>
                <a:srgbClr val="000000"/>
              </a:solidFill>
              <a:uFillTx/>
              <a:latin typeface="Calibri"/>
            </a:endParaRPr>
          </a:p>
        </p:txBody>
      </p:sp>
      <p:sp>
        <p:nvSpPr>
          <p:cNvPr id="4" name="Rectangle 4">
            <a:extLst>
              <a:ext uri="{FF2B5EF4-FFF2-40B4-BE49-F238E27FC236}">
                <a16:creationId xmlns:a16="http://schemas.microsoft.com/office/drawing/2014/main" id="{35C5433B-3E30-422F-8669-69CD5C6D884A}"/>
              </a:ext>
            </a:extLst>
          </p:cNvPr>
          <p:cNvSpPr/>
          <p:nvPr/>
        </p:nvSpPr>
        <p:spPr>
          <a:xfrm>
            <a:off x="5173592" y="153802"/>
            <a:ext cx="6726490" cy="655564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0000"/>
                </a:solidFill>
                <a:uFillTx/>
                <a:latin typeface="Tahoma" pitchFamily="34"/>
              </a:rPr>
              <a:t>FLAN DISH or VICTORIA SANDWICH TIN/</a:t>
            </a:r>
            <a:r>
              <a:rPr lang="en-GB" sz="2000" b="1" i="0" u="none" strike="noStrike" kern="0" cap="none" spc="0" baseline="0">
                <a:solidFill>
                  <a:srgbClr val="000000"/>
                </a:solidFill>
                <a:uFillTx/>
                <a:latin typeface="Tahoma" pitchFamily="34"/>
              </a:rPr>
              <a:t>SPRING FORM TIN</a:t>
            </a:r>
            <a:endParaRPr lang="en-GB" sz="2000" b="0" i="0" u="none" strike="noStrike" kern="1200" cap="none" spc="0" baseline="0">
              <a:solidFill>
                <a:srgbClr val="000000"/>
              </a:solidFill>
              <a:uFillTx/>
              <a:latin typeface="Tahoma"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rPr>
              <a:t>Method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0" cap="none" spc="0" baseline="0">
                <a:solidFill>
                  <a:srgbClr val="000000"/>
                </a:solidFill>
                <a:uFillTx/>
                <a:latin typeface="Tahoma" pitchFamily="34"/>
              </a:rPr>
              <a:t>In a mixing bowl add the 150g of biscuits and use a rolling pin or alternative to crush these biscuits. </a:t>
            </a:r>
            <a:endParaRPr lang="en-GB" sz="2000" b="0" i="0" u="none" strike="noStrike" kern="1200" cap="none" spc="0" baseline="0">
              <a:solidFill>
                <a:srgbClr val="000000"/>
              </a:solidFill>
              <a:uFillTx/>
              <a:latin typeface="Tahoma"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rPr>
              <a:t>Melt the margarine in a saucepan. Don't let it bubble. Melt until a yellow liquid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rPr>
              <a:t>Remove from the heat.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rPr>
              <a:t>Add melted butter to biscuit crumbs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rPr>
              <a:t>Transfer the biscuit crumbs and butter </a:t>
            </a:r>
            <a:r>
              <a:rPr lang="en-GB" sz="2000" b="0" i="0" u="none" strike="noStrike" kern="0" cap="none" spc="0" baseline="0">
                <a:solidFill>
                  <a:srgbClr val="000000"/>
                </a:solidFill>
                <a:uFillTx/>
                <a:latin typeface="Tahoma" pitchFamily="34"/>
              </a:rPr>
              <a:t>to your tin and p</a:t>
            </a:r>
            <a:r>
              <a:rPr lang="en-GB" sz="2000" b="0" i="0" u="none" strike="noStrike" kern="1200" cap="none" spc="0" baseline="0">
                <a:solidFill>
                  <a:srgbClr val="000000"/>
                </a:solidFill>
                <a:uFillTx/>
                <a:latin typeface="Tahoma" pitchFamily="34"/>
              </a:rPr>
              <a:t>ress the crumbs firmly into the base of the dish with the back of a spoon.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rPr>
              <a:t>Wash the lemon. Grate the zest finely and squeeze out the juice into a clean mixing bowl.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rPr>
              <a:t>Add the cream and whip the cream until thick.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rPr>
              <a:t>Beat the cream cheese to soften it. Stir the cream cheese into the bowl with the cream, zest and juice</a:t>
            </a:r>
            <a:endParaRPr lang="en-GB" sz="2000" b="0" i="0" u="none" strike="noStrike" kern="0" cap="none" spc="0" baseline="0">
              <a:solidFill>
                <a:srgbClr val="000000"/>
              </a:solidFill>
              <a:uFillTx/>
              <a:latin typeface="Tahoma"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rPr>
              <a:t>Fold </a:t>
            </a:r>
            <a:r>
              <a:rPr lang="en-GB" sz="2000" b="0" i="0" u="none" strike="noStrike" kern="0" cap="none" spc="0" baseline="0">
                <a:solidFill>
                  <a:srgbClr val="000000"/>
                </a:solidFill>
                <a:uFillTx/>
                <a:latin typeface="Tahoma" pitchFamily="34"/>
              </a:rPr>
              <a:t>in the sugar</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rPr>
              <a:t>Spread the mixture carefully over the biscuit base and chill before serving. (2-3 hours)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rPr>
              <a:t>The top can be decorated with fruit if you wish. </a:t>
            </a:r>
          </a:p>
        </p:txBody>
      </p:sp>
      <p:pic>
        <p:nvPicPr>
          <p:cNvPr id="5" name="Picture 5">
            <a:extLst>
              <a:ext uri="{FF2B5EF4-FFF2-40B4-BE49-F238E27FC236}">
                <a16:creationId xmlns:a16="http://schemas.microsoft.com/office/drawing/2014/main" id="{3207F386-08C9-45B1-AF18-096104AEA1E2}"/>
              </a:ext>
            </a:extLst>
          </p:cNvPr>
          <p:cNvPicPr>
            <a:picLocks noChangeAspect="1"/>
          </p:cNvPicPr>
          <p:nvPr/>
        </p:nvPicPr>
        <p:blipFill>
          <a:blip r:embed="rId2"/>
          <a:stretch>
            <a:fillRect/>
          </a:stretch>
        </p:blipFill>
        <p:spPr>
          <a:xfrm>
            <a:off x="253279" y="4031681"/>
            <a:ext cx="2850532" cy="2677765"/>
          </a:xfrm>
          <a:prstGeom prst="rect">
            <a:avLst/>
          </a:prstGeom>
          <a:noFill/>
          <a:ln cap="flat">
            <a:noFill/>
          </a:ln>
        </p:spPr>
      </p:pic>
      <p:sp>
        <p:nvSpPr>
          <p:cNvPr id="6" name="TextBox 5">
            <a:extLst>
              <a:ext uri="{FF2B5EF4-FFF2-40B4-BE49-F238E27FC236}">
                <a16:creationId xmlns:a16="http://schemas.microsoft.com/office/drawing/2014/main" id="{407031B1-09B3-4082-8D1E-D8816469866D}"/>
              </a:ext>
            </a:extLst>
          </p:cNvPr>
          <p:cNvSpPr txBox="1"/>
          <p:nvPr/>
        </p:nvSpPr>
        <p:spPr>
          <a:xfrm>
            <a:off x="3237177" y="4031681"/>
            <a:ext cx="1803041" cy="2308320"/>
          </a:xfrm>
          <a:prstGeom prst="rect">
            <a:avLst/>
          </a:prstGeom>
          <a:noFill/>
          <a:ln w="9528" cap="flat">
            <a:solidFill>
              <a:srgbClr val="7030A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a:rPr>
              <a:t>I will be decorating my cheesecake with strawberries so will be purchasing a small pack. You may decorate your cheesecake with whatever you like!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32C0-63B3-40BC-B712-70E7FEE040C1}"/>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220694B-2D0B-4E33-B3AB-56DF9C168B1E}"/>
              </a:ext>
            </a:extLst>
          </p:cNvPr>
          <p:cNvSpPr txBox="1">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4429AB6-2351-432F-8106-C78D7732CDC4}"/>
              </a:ext>
            </a:extLst>
          </p:cNvPr>
          <p:cNvPicPr>
            <a:picLocks noChangeAspect="1"/>
          </p:cNvPicPr>
          <p:nvPr/>
        </p:nvPicPr>
        <p:blipFill>
          <a:blip r:embed="rId2"/>
          <a:stretch>
            <a:fillRect/>
          </a:stretch>
        </p:blipFill>
        <p:spPr>
          <a:xfrm>
            <a:off x="392113" y="231772"/>
            <a:ext cx="3287487" cy="2462442"/>
          </a:xfrm>
          <a:prstGeom prst="rect">
            <a:avLst/>
          </a:prstGeom>
          <a:noFill/>
          <a:ln cap="flat">
            <a:noFill/>
          </a:ln>
        </p:spPr>
      </p:pic>
      <p:pic>
        <p:nvPicPr>
          <p:cNvPr id="5" name="Picture 4">
            <a:extLst>
              <a:ext uri="{FF2B5EF4-FFF2-40B4-BE49-F238E27FC236}">
                <a16:creationId xmlns:a16="http://schemas.microsoft.com/office/drawing/2014/main" id="{73CA95F6-B39D-4AD8-8070-A1B6C1574DC2}"/>
              </a:ext>
            </a:extLst>
          </p:cNvPr>
          <p:cNvPicPr>
            <a:picLocks noChangeAspect="1"/>
          </p:cNvPicPr>
          <p:nvPr/>
        </p:nvPicPr>
        <p:blipFill>
          <a:blip r:embed="rId3"/>
          <a:stretch>
            <a:fillRect/>
          </a:stretch>
        </p:blipFill>
        <p:spPr>
          <a:xfrm>
            <a:off x="6141732" y="225427"/>
            <a:ext cx="2282945" cy="3430655"/>
          </a:xfrm>
          <a:prstGeom prst="rect">
            <a:avLst/>
          </a:prstGeom>
          <a:noFill/>
          <a:ln cap="flat">
            <a:noFill/>
          </a:ln>
        </p:spPr>
      </p:pic>
      <p:pic>
        <p:nvPicPr>
          <p:cNvPr id="6" name="Picture 5">
            <a:extLst>
              <a:ext uri="{FF2B5EF4-FFF2-40B4-BE49-F238E27FC236}">
                <a16:creationId xmlns:a16="http://schemas.microsoft.com/office/drawing/2014/main" id="{65B50F61-967E-4C49-A7AF-27FE1C902C9B}"/>
              </a:ext>
            </a:extLst>
          </p:cNvPr>
          <p:cNvPicPr>
            <a:picLocks noChangeAspect="1"/>
          </p:cNvPicPr>
          <p:nvPr/>
        </p:nvPicPr>
        <p:blipFill>
          <a:blip r:embed="rId4"/>
          <a:stretch>
            <a:fillRect/>
          </a:stretch>
        </p:blipFill>
        <p:spPr>
          <a:xfrm>
            <a:off x="3623584" y="244812"/>
            <a:ext cx="2449403" cy="2449403"/>
          </a:xfrm>
          <a:prstGeom prst="rect">
            <a:avLst/>
          </a:prstGeom>
          <a:noFill/>
          <a:ln cap="flat">
            <a:noFill/>
          </a:ln>
        </p:spPr>
      </p:pic>
      <p:pic>
        <p:nvPicPr>
          <p:cNvPr id="7" name="Picture 6">
            <a:extLst>
              <a:ext uri="{FF2B5EF4-FFF2-40B4-BE49-F238E27FC236}">
                <a16:creationId xmlns:a16="http://schemas.microsoft.com/office/drawing/2014/main" id="{90BCDBC2-0A67-47E2-86BF-5CDB5A6FDE41}"/>
              </a:ext>
            </a:extLst>
          </p:cNvPr>
          <p:cNvPicPr>
            <a:picLocks noChangeAspect="1"/>
          </p:cNvPicPr>
          <p:nvPr/>
        </p:nvPicPr>
        <p:blipFill>
          <a:blip r:embed="rId5"/>
          <a:stretch>
            <a:fillRect/>
          </a:stretch>
        </p:blipFill>
        <p:spPr>
          <a:xfrm>
            <a:off x="165670" y="2884145"/>
            <a:ext cx="3816403" cy="2619371"/>
          </a:xfrm>
          <a:prstGeom prst="rect">
            <a:avLst/>
          </a:prstGeom>
          <a:noFill/>
          <a:ln cap="flat">
            <a:noFill/>
          </a:ln>
        </p:spPr>
      </p:pic>
      <p:pic>
        <p:nvPicPr>
          <p:cNvPr id="8" name="Picture 7">
            <a:extLst>
              <a:ext uri="{FF2B5EF4-FFF2-40B4-BE49-F238E27FC236}">
                <a16:creationId xmlns:a16="http://schemas.microsoft.com/office/drawing/2014/main" id="{9C25C127-CE41-423B-BBC8-FCB44DA0B122}"/>
              </a:ext>
            </a:extLst>
          </p:cNvPr>
          <p:cNvPicPr>
            <a:picLocks noChangeAspect="1"/>
          </p:cNvPicPr>
          <p:nvPr/>
        </p:nvPicPr>
        <p:blipFill>
          <a:blip r:embed="rId6"/>
          <a:stretch>
            <a:fillRect/>
          </a:stretch>
        </p:blipFill>
        <p:spPr>
          <a:xfrm>
            <a:off x="5455731" y="3776398"/>
            <a:ext cx="3271128" cy="2836788"/>
          </a:xfrm>
          <a:prstGeom prst="rect">
            <a:avLst/>
          </a:prstGeom>
          <a:noFill/>
          <a:ln cap="flat">
            <a:noFill/>
          </a:ln>
        </p:spPr>
      </p:pic>
      <p:pic>
        <p:nvPicPr>
          <p:cNvPr id="9" name="Picture 8">
            <a:extLst>
              <a:ext uri="{FF2B5EF4-FFF2-40B4-BE49-F238E27FC236}">
                <a16:creationId xmlns:a16="http://schemas.microsoft.com/office/drawing/2014/main" id="{E7142A22-2766-49C9-99EE-2B9CDAAF7E61}"/>
              </a:ext>
            </a:extLst>
          </p:cNvPr>
          <p:cNvPicPr>
            <a:picLocks noChangeAspect="1"/>
          </p:cNvPicPr>
          <p:nvPr/>
        </p:nvPicPr>
        <p:blipFill>
          <a:blip r:embed="rId7"/>
          <a:stretch>
            <a:fillRect/>
          </a:stretch>
        </p:blipFill>
        <p:spPr>
          <a:xfrm>
            <a:off x="8726869" y="2982114"/>
            <a:ext cx="3359679" cy="3059454"/>
          </a:xfrm>
          <a:prstGeom prst="rect">
            <a:avLst/>
          </a:prstGeom>
          <a:noFill/>
          <a:ln cap="flat">
            <a:noFill/>
          </a:ln>
        </p:spPr>
      </p:pic>
      <p:pic>
        <p:nvPicPr>
          <p:cNvPr id="10" name="Picture 9">
            <a:extLst>
              <a:ext uri="{FF2B5EF4-FFF2-40B4-BE49-F238E27FC236}">
                <a16:creationId xmlns:a16="http://schemas.microsoft.com/office/drawing/2014/main" id="{98D69F39-6CD4-4496-8186-96C583F29B9F}"/>
              </a:ext>
            </a:extLst>
          </p:cNvPr>
          <p:cNvPicPr>
            <a:picLocks noChangeAspect="1"/>
          </p:cNvPicPr>
          <p:nvPr/>
        </p:nvPicPr>
        <p:blipFill>
          <a:blip r:embed="rId8"/>
          <a:stretch>
            <a:fillRect/>
          </a:stretch>
        </p:blipFill>
        <p:spPr>
          <a:xfrm>
            <a:off x="8535119" y="231772"/>
            <a:ext cx="3497003" cy="2619371"/>
          </a:xfrm>
          <a:prstGeom prst="rect">
            <a:avLst/>
          </a:prstGeom>
          <a:noFill/>
          <a:ln cap="flat">
            <a:noFill/>
          </a:ln>
        </p:spPr>
      </p:pic>
      <p:pic>
        <p:nvPicPr>
          <p:cNvPr id="11" name="Picture 10">
            <a:extLst>
              <a:ext uri="{FF2B5EF4-FFF2-40B4-BE49-F238E27FC236}">
                <a16:creationId xmlns:a16="http://schemas.microsoft.com/office/drawing/2014/main" id="{D1ABA8E8-9ECD-4389-83AD-72F1656D0967}"/>
              </a:ext>
            </a:extLst>
          </p:cNvPr>
          <p:cNvPicPr>
            <a:picLocks noChangeAspect="1"/>
          </p:cNvPicPr>
          <p:nvPr/>
        </p:nvPicPr>
        <p:blipFill>
          <a:blip r:embed="rId9"/>
          <a:stretch>
            <a:fillRect/>
          </a:stretch>
        </p:blipFill>
        <p:spPr>
          <a:xfrm>
            <a:off x="3590775" y="2851144"/>
            <a:ext cx="2459498" cy="3695968"/>
          </a:xfrm>
          <a:prstGeom prst="rect">
            <a:avLst/>
          </a:prstGeom>
          <a:noFill/>
          <a:ln cap="flat">
            <a:noFill/>
          </a:ln>
        </p:spPr>
      </p:pic>
      <p:pic>
        <p:nvPicPr>
          <p:cNvPr id="12" name="Picture 11">
            <a:extLst>
              <a:ext uri="{FF2B5EF4-FFF2-40B4-BE49-F238E27FC236}">
                <a16:creationId xmlns:a16="http://schemas.microsoft.com/office/drawing/2014/main" id="{F1A9CE48-757A-461A-9C4F-500592EB44C9}"/>
              </a:ext>
            </a:extLst>
          </p:cNvPr>
          <p:cNvPicPr>
            <a:picLocks noChangeAspect="1"/>
          </p:cNvPicPr>
          <p:nvPr/>
        </p:nvPicPr>
        <p:blipFill>
          <a:blip r:embed="rId10"/>
          <a:stretch>
            <a:fillRect/>
          </a:stretch>
        </p:blipFill>
        <p:spPr>
          <a:xfrm>
            <a:off x="4961708" y="2119314"/>
            <a:ext cx="1743075" cy="2619371"/>
          </a:xfrm>
          <a:prstGeom prst="rect">
            <a:avLst/>
          </a:prstGeom>
          <a:noFill/>
          <a:ln cap="flat">
            <a:noFill/>
          </a:ln>
        </p:spPr>
      </p:pic>
      <p:pic>
        <p:nvPicPr>
          <p:cNvPr id="13" name="Picture 12">
            <a:extLst>
              <a:ext uri="{FF2B5EF4-FFF2-40B4-BE49-F238E27FC236}">
                <a16:creationId xmlns:a16="http://schemas.microsoft.com/office/drawing/2014/main" id="{1C441C75-597C-4A1D-8FE6-2F107F1CB55A}"/>
              </a:ext>
            </a:extLst>
          </p:cNvPr>
          <p:cNvPicPr>
            <a:picLocks noChangeAspect="1"/>
          </p:cNvPicPr>
          <p:nvPr/>
        </p:nvPicPr>
        <p:blipFill>
          <a:blip r:embed="rId11"/>
          <a:srcRect t="48651"/>
          <a:stretch>
            <a:fillRect/>
          </a:stretch>
        </p:blipFill>
        <p:spPr>
          <a:xfrm>
            <a:off x="31784" y="5435943"/>
            <a:ext cx="3962497" cy="1268108"/>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6F84664-DC95-4339-B21E-0A3395EFEF25}"/>
              </a:ext>
            </a:extLst>
          </p:cNvPr>
          <p:cNvPicPr>
            <a:picLocks noChangeAspect="1"/>
          </p:cNvPicPr>
          <p:nvPr/>
        </p:nvPicPr>
        <p:blipFill>
          <a:blip r:embed="rId2"/>
          <a:stretch>
            <a:fillRect/>
          </a:stretch>
        </p:blipFill>
        <p:spPr>
          <a:xfrm>
            <a:off x="4372660" y="1085923"/>
            <a:ext cx="3233537" cy="3037563"/>
          </a:xfrm>
          <a:prstGeom prst="rect">
            <a:avLst/>
          </a:prstGeom>
          <a:noFill/>
          <a:ln cap="flat">
            <a:noFill/>
          </a:ln>
        </p:spPr>
      </p:pic>
      <p:sp>
        <p:nvSpPr>
          <p:cNvPr id="3" name="TextBox 7">
            <a:extLst>
              <a:ext uri="{FF2B5EF4-FFF2-40B4-BE49-F238E27FC236}">
                <a16:creationId xmlns:a16="http://schemas.microsoft.com/office/drawing/2014/main" id="{353A0450-13C5-4F37-8A43-BF284204791A}"/>
              </a:ext>
            </a:extLst>
          </p:cNvPr>
          <p:cNvSpPr txBox="1"/>
          <p:nvPr/>
        </p:nvSpPr>
        <p:spPr>
          <a:xfrm>
            <a:off x="571500" y="211153"/>
            <a:ext cx="3352803" cy="2585319"/>
          </a:xfrm>
          <a:prstGeom prst="rect">
            <a:avLst/>
          </a:prstGeom>
          <a:solidFill>
            <a:srgbClr val="DAE3F3"/>
          </a:solidFill>
          <a:ln w="9528" cap="flat">
            <a:solidFill>
              <a:srgbClr val="8FAADC"/>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Calibri"/>
              </a:rPr>
              <a:t>Dairy- Cream, cream cheese,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These items are to help bones and teeth become stronger and give elements of protein and fat too. These ingredients would not be suitable for Lactose intolerant people due to  their inability to digest lactose the main carbohydrate in dairy products</a:t>
            </a:r>
          </a:p>
        </p:txBody>
      </p:sp>
      <p:sp>
        <p:nvSpPr>
          <p:cNvPr id="4" name="TextBox 8">
            <a:extLst>
              <a:ext uri="{FF2B5EF4-FFF2-40B4-BE49-F238E27FC236}">
                <a16:creationId xmlns:a16="http://schemas.microsoft.com/office/drawing/2014/main" id="{2FF79630-3BEE-44F2-B77C-5123FD8EAB16}"/>
              </a:ext>
            </a:extLst>
          </p:cNvPr>
          <p:cNvSpPr txBox="1"/>
          <p:nvPr/>
        </p:nvSpPr>
        <p:spPr>
          <a:xfrm>
            <a:off x="368987" y="3083621"/>
            <a:ext cx="3289297" cy="2862318"/>
          </a:xfrm>
          <a:prstGeom prst="rect">
            <a:avLst/>
          </a:prstGeom>
          <a:solidFill>
            <a:srgbClr val="DAE3F3"/>
          </a:solidFill>
          <a:ln w="9528" cap="flat">
            <a:solidFill>
              <a:srgbClr val="8FAADC"/>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Calibri"/>
              </a:rPr>
              <a:t>Heavy whipping cream </a:t>
            </a:r>
            <a:r>
              <a:rPr lang="en-GB" sz="1800" b="0" i="0" u="none" strike="noStrike" kern="1200" cap="none" spc="0" baseline="0">
                <a:solidFill>
                  <a:srgbClr val="000000"/>
                </a:solidFill>
                <a:uFillTx/>
                <a:latin typeface="Calibri"/>
              </a:rPr>
              <a:t>is the high-fat portion of raw dairy milk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Fresh, raw milk naturally separates into cream and milk.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 The cream rises to the top due to its fat content. It’s then skimmed off before further processing</a:t>
            </a:r>
          </a:p>
        </p:txBody>
      </p:sp>
      <p:pic>
        <p:nvPicPr>
          <p:cNvPr id="5" name="Picture 9">
            <a:extLst>
              <a:ext uri="{FF2B5EF4-FFF2-40B4-BE49-F238E27FC236}">
                <a16:creationId xmlns:a16="http://schemas.microsoft.com/office/drawing/2014/main" id="{D52A891D-E619-45EA-9FA0-645478B77CCD}"/>
              </a:ext>
            </a:extLst>
          </p:cNvPr>
          <p:cNvPicPr>
            <a:picLocks noChangeAspect="1"/>
          </p:cNvPicPr>
          <p:nvPr/>
        </p:nvPicPr>
        <p:blipFill>
          <a:blip r:embed="rId3"/>
          <a:stretch>
            <a:fillRect/>
          </a:stretch>
        </p:blipFill>
        <p:spPr>
          <a:xfrm>
            <a:off x="3520202" y="4941938"/>
            <a:ext cx="1704907" cy="1704907"/>
          </a:xfrm>
          <a:prstGeom prst="rect">
            <a:avLst/>
          </a:prstGeom>
          <a:noFill/>
          <a:ln cap="flat">
            <a:noFill/>
          </a:ln>
        </p:spPr>
      </p:pic>
      <p:sp>
        <p:nvSpPr>
          <p:cNvPr id="6" name="TextBox 10">
            <a:extLst>
              <a:ext uri="{FF2B5EF4-FFF2-40B4-BE49-F238E27FC236}">
                <a16:creationId xmlns:a16="http://schemas.microsoft.com/office/drawing/2014/main" id="{1DADEEB1-6F99-49A1-91DE-C3C2FF32C7FB}"/>
              </a:ext>
            </a:extLst>
          </p:cNvPr>
          <p:cNvSpPr txBox="1"/>
          <p:nvPr/>
        </p:nvSpPr>
        <p:spPr>
          <a:xfrm>
            <a:off x="7899401" y="211153"/>
            <a:ext cx="3352803" cy="2585319"/>
          </a:xfrm>
          <a:prstGeom prst="rect">
            <a:avLst/>
          </a:prstGeom>
          <a:solidFill>
            <a:srgbClr val="FFF2CC"/>
          </a:solidFill>
          <a:ln w="9528" cap="flat">
            <a:solidFill>
              <a:srgbClr val="FFC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Calibri"/>
              </a:rPr>
              <a:t>Carbohydrates and sugar-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 biscuits will provide the main carbohydrate source to the dish but it is a simple carbohydrate so provides sugar (glucose) too!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This along with the butter gives the energy level (biscuit base)  to the cheesecake.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7" name="Picture 11">
            <a:extLst>
              <a:ext uri="{FF2B5EF4-FFF2-40B4-BE49-F238E27FC236}">
                <a16:creationId xmlns:a16="http://schemas.microsoft.com/office/drawing/2014/main" id="{E21D2B00-05D1-4C9A-BCAF-AACA959C887A}"/>
              </a:ext>
            </a:extLst>
          </p:cNvPr>
          <p:cNvPicPr>
            <a:picLocks noChangeAspect="1"/>
          </p:cNvPicPr>
          <p:nvPr/>
        </p:nvPicPr>
        <p:blipFill>
          <a:blip r:embed="rId4"/>
          <a:stretch>
            <a:fillRect/>
          </a:stretch>
        </p:blipFill>
        <p:spPr>
          <a:xfrm>
            <a:off x="10315574" y="2349989"/>
            <a:ext cx="1743075" cy="2619371"/>
          </a:xfrm>
          <a:prstGeom prst="rect">
            <a:avLst/>
          </a:prstGeom>
          <a:noFill/>
          <a:ln cap="flat">
            <a:noFill/>
          </a:ln>
        </p:spPr>
      </p:pic>
      <p:sp>
        <p:nvSpPr>
          <p:cNvPr id="8" name="TextBox 12">
            <a:extLst>
              <a:ext uri="{FF2B5EF4-FFF2-40B4-BE49-F238E27FC236}">
                <a16:creationId xmlns:a16="http://schemas.microsoft.com/office/drawing/2014/main" id="{0C1BE8A0-3BD4-4860-8E9D-A4EACEAEDB24}"/>
              </a:ext>
            </a:extLst>
          </p:cNvPr>
          <p:cNvSpPr txBox="1"/>
          <p:nvPr/>
        </p:nvSpPr>
        <p:spPr>
          <a:xfrm>
            <a:off x="5801840" y="4522878"/>
            <a:ext cx="3937004" cy="1754322"/>
          </a:xfrm>
          <a:prstGeom prst="rect">
            <a:avLst/>
          </a:prstGeom>
          <a:solidFill>
            <a:srgbClr val="E2F0D9"/>
          </a:solidFill>
          <a:ln w="9528" cap="flat">
            <a:solidFill>
              <a:srgbClr val="70AD47"/>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Calibri"/>
              </a:rPr>
              <a:t>Fruit-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This can give natural sugars and creates the flavour to the dish.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It can give vitamins and minerals through different fruits e.g. lemon for vitamin C</a:t>
            </a:r>
          </a:p>
        </p:txBody>
      </p:sp>
      <p:pic>
        <p:nvPicPr>
          <p:cNvPr id="9" name="Picture 13">
            <a:extLst>
              <a:ext uri="{FF2B5EF4-FFF2-40B4-BE49-F238E27FC236}">
                <a16:creationId xmlns:a16="http://schemas.microsoft.com/office/drawing/2014/main" id="{511080DA-F9B2-4DA0-80B9-8CF113FCDF66}"/>
              </a:ext>
            </a:extLst>
          </p:cNvPr>
          <p:cNvPicPr>
            <a:picLocks noChangeAspect="1"/>
          </p:cNvPicPr>
          <p:nvPr/>
        </p:nvPicPr>
        <p:blipFill>
          <a:blip r:embed="rId5"/>
          <a:stretch>
            <a:fillRect/>
          </a:stretch>
        </p:blipFill>
        <p:spPr>
          <a:xfrm>
            <a:off x="9575797" y="5378674"/>
            <a:ext cx="1704907" cy="1134541"/>
          </a:xfrm>
          <a:prstGeom prst="rect">
            <a:avLst/>
          </a:prstGeom>
          <a:noFill/>
          <a:ln cap="flat">
            <a:noFill/>
          </a:ln>
        </p:spPr>
      </p:pic>
      <p:cxnSp>
        <p:nvCxnSpPr>
          <p:cNvPr id="10" name="Straight Arrow Connector 15">
            <a:extLst>
              <a:ext uri="{FF2B5EF4-FFF2-40B4-BE49-F238E27FC236}">
                <a16:creationId xmlns:a16="http://schemas.microsoft.com/office/drawing/2014/main" id="{95DD482C-B716-43A4-8DBB-962B050894B1}"/>
              </a:ext>
            </a:extLst>
          </p:cNvPr>
          <p:cNvCxnSpPr/>
          <p:nvPr/>
        </p:nvCxnSpPr>
        <p:spPr>
          <a:xfrm flipH="1" flipV="1">
            <a:off x="3924303" y="669468"/>
            <a:ext cx="1431465" cy="416455"/>
          </a:xfrm>
          <a:prstGeom prst="straightConnector1">
            <a:avLst/>
          </a:prstGeom>
          <a:noFill/>
          <a:ln w="6345" cap="flat">
            <a:solidFill>
              <a:srgbClr val="4472C4"/>
            </a:solidFill>
            <a:prstDash val="solid"/>
            <a:miter/>
            <a:tailEnd type="arrow"/>
          </a:ln>
        </p:spPr>
      </p:cxnSp>
      <p:cxnSp>
        <p:nvCxnSpPr>
          <p:cNvPr id="11" name="Straight Arrow Connector 21">
            <a:extLst>
              <a:ext uri="{FF2B5EF4-FFF2-40B4-BE49-F238E27FC236}">
                <a16:creationId xmlns:a16="http://schemas.microsoft.com/office/drawing/2014/main" id="{20C164DF-7FA0-492C-B847-40D326E173D2}"/>
              </a:ext>
            </a:extLst>
          </p:cNvPr>
          <p:cNvCxnSpPr/>
          <p:nvPr/>
        </p:nvCxnSpPr>
        <p:spPr>
          <a:xfrm flipH="1">
            <a:off x="3611788" y="3106911"/>
            <a:ext cx="746909" cy="697642"/>
          </a:xfrm>
          <a:prstGeom prst="straightConnector1">
            <a:avLst/>
          </a:prstGeom>
          <a:noFill/>
          <a:ln w="6345" cap="flat">
            <a:solidFill>
              <a:srgbClr val="4472C4"/>
            </a:solidFill>
            <a:prstDash val="solid"/>
            <a:miter/>
            <a:tailEnd type="arrow"/>
          </a:ln>
        </p:spPr>
      </p:cxnSp>
      <p:cxnSp>
        <p:nvCxnSpPr>
          <p:cNvPr id="12" name="Straight Arrow Connector 23">
            <a:extLst>
              <a:ext uri="{FF2B5EF4-FFF2-40B4-BE49-F238E27FC236}">
                <a16:creationId xmlns:a16="http://schemas.microsoft.com/office/drawing/2014/main" id="{F420D9F5-AFFE-402C-AE43-21F6FE169427}"/>
              </a:ext>
            </a:extLst>
          </p:cNvPr>
          <p:cNvCxnSpPr/>
          <p:nvPr/>
        </p:nvCxnSpPr>
        <p:spPr>
          <a:xfrm>
            <a:off x="6986930" y="4079046"/>
            <a:ext cx="1067626" cy="460885"/>
          </a:xfrm>
          <a:prstGeom prst="straightConnector1">
            <a:avLst/>
          </a:prstGeom>
          <a:noFill/>
          <a:ln w="6345" cap="flat">
            <a:solidFill>
              <a:srgbClr val="4472C4"/>
            </a:solidFill>
            <a:prstDash val="solid"/>
            <a:miter/>
            <a:tailEnd type="arrow"/>
          </a:ln>
        </p:spPr>
      </p:cxnSp>
      <p:cxnSp>
        <p:nvCxnSpPr>
          <p:cNvPr id="13" name="Straight Arrow Connector 24">
            <a:extLst>
              <a:ext uri="{FF2B5EF4-FFF2-40B4-BE49-F238E27FC236}">
                <a16:creationId xmlns:a16="http://schemas.microsoft.com/office/drawing/2014/main" id="{BFE5CF7E-F0C5-4FB3-8AE9-7814EB7014AE}"/>
              </a:ext>
            </a:extLst>
          </p:cNvPr>
          <p:cNvCxnSpPr/>
          <p:nvPr/>
        </p:nvCxnSpPr>
        <p:spPr>
          <a:xfrm flipV="1">
            <a:off x="7583622" y="2796482"/>
            <a:ext cx="1067626" cy="542760"/>
          </a:xfrm>
          <a:prstGeom prst="straightConnector1">
            <a:avLst/>
          </a:prstGeom>
          <a:noFill/>
          <a:ln w="6345" cap="flat">
            <a:solidFill>
              <a:srgbClr val="4472C4"/>
            </a:solidFill>
            <a:prstDash val="solid"/>
            <a:miter/>
            <a:tailEnd type="arrow"/>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619</Words>
  <Application>Microsoft Office PowerPoint</Application>
  <PresentationFormat>Widescreen</PresentationFormat>
  <Paragraphs>47</Paragraphs>
  <Slides>5</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Tahoma</vt:lpstr>
      <vt:lpstr>Office Theme</vt:lpstr>
      <vt:lpstr>WELCOME! ITALY/ACCRINGTON 2020</vt:lpstr>
      <vt:lpstr>Cheesecake history</vt:lpstr>
      <vt:lpstr> NO BAKE-Cheesecake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Cheesecake history</dc:title>
  <dc:creator>Kate Cavanagh</dc:creator>
  <cp:lastModifiedBy>Kate Cavanagh</cp:lastModifiedBy>
  <cp:revision>3</cp:revision>
  <dcterms:created xsi:type="dcterms:W3CDTF">2020-11-05T14:12:42Z</dcterms:created>
  <dcterms:modified xsi:type="dcterms:W3CDTF">2020-11-05T14:41:17Z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0x0101004B198F68BFD9C948B034EC80D92019BA</vt:lpwstr>
  </property>
</Properties>
</file>