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70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0057A2-C36B-466F-8BC0-6F440887BD0D}" v="3" dt="2021-10-17T19:59:13.743"/>
    <p1510:client id="{C0337E88-DD7C-34BB-DA39-F86C21985B93}" v="1" dt="2021-10-22T07:08:21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Aitken" userId="S::william.aitken@accrington-academy.org::e1869088-afd8-4427-92f1-dc97e3846654" providerId="AD" clId="Web-{C0337E88-DD7C-34BB-DA39-F86C21985B93}"/>
    <pc:docChg chg="modSld">
      <pc:chgData name="William Aitken" userId="S::william.aitken@accrington-academy.org::e1869088-afd8-4427-92f1-dc97e3846654" providerId="AD" clId="Web-{C0337E88-DD7C-34BB-DA39-F86C21985B93}" dt="2021-10-22T07:08:21.005" v="0"/>
      <pc:docMkLst>
        <pc:docMk/>
      </pc:docMkLst>
      <pc:sldChg chg="delSp">
        <pc:chgData name="William Aitken" userId="S::william.aitken@accrington-academy.org::e1869088-afd8-4427-92f1-dc97e3846654" providerId="AD" clId="Web-{C0337E88-DD7C-34BB-DA39-F86C21985B93}" dt="2021-10-22T07:08:21.005" v="0"/>
        <pc:sldMkLst>
          <pc:docMk/>
          <pc:sldMk cId="3632521071" sldId="257"/>
        </pc:sldMkLst>
        <pc:spChg chg="del">
          <ac:chgData name="William Aitken" userId="S::william.aitken@accrington-academy.org::e1869088-afd8-4427-92f1-dc97e3846654" providerId="AD" clId="Web-{C0337E88-DD7C-34BB-DA39-F86C21985B93}" dt="2021-10-22T07:08:21.005" v="0"/>
          <ac:spMkLst>
            <pc:docMk/>
            <pc:sldMk cId="3632521071" sldId="257"/>
            <ac:spMk id="5" creationId="{6FE4FFCA-6C98-4472-930C-E1CD1473E799}"/>
          </ac:spMkLst>
        </pc:spChg>
      </pc:sldChg>
    </pc:docChg>
  </pc:docChgLst>
  <pc:docChgLst>
    <pc:chgData name="William Aitken" userId="e1869088-afd8-4427-92f1-dc97e3846654" providerId="ADAL" clId="{550057A2-C36B-466F-8BC0-6F440887BD0D}"/>
    <pc:docChg chg="custSel addSld delSld modSld">
      <pc:chgData name="William Aitken" userId="e1869088-afd8-4427-92f1-dc97e3846654" providerId="ADAL" clId="{550057A2-C36B-466F-8BC0-6F440887BD0D}" dt="2021-10-17T19:59:23.075" v="728" actId="1076"/>
      <pc:docMkLst>
        <pc:docMk/>
      </pc:docMkLst>
      <pc:sldChg chg="del">
        <pc:chgData name="William Aitken" userId="e1869088-afd8-4427-92f1-dc97e3846654" providerId="ADAL" clId="{550057A2-C36B-466F-8BC0-6F440887BD0D}" dt="2021-10-17T19:38:13.435" v="1" actId="47"/>
        <pc:sldMkLst>
          <pc:docMk/>
          <pc:sldMk cId="212878818" sldId="258"/>
        </pc:sldMkLst>
      </pc:sldChg>
      <pc:sldChg chg="delSp del mod">
        <pc:chgData name="William Aitken" userId="e1869088-afd8-4427-92f1-dc97e3846654" providerId="ADAL" clId="{550057A2-C36B-466F-8BC0-6F440887BD0D}" dt="2021-10-17T19:57:50.202" v="713" actId="47"/>
        <pc:sldMkLst>
          <pc:docMk/>
          <pc:sldMk cId="1662669882" sldId="267"/>
        </pc:sldMkLst>
        <pc:picChg chg="del">
          <ac:chgData name="William Aitken" userId="e1869088-afd8-4427-92f1-dc97e3846654" providerId="ADAL" clId="{550057A2-C36B-466F-8BC0-6F440887BD0D}" dt="2021-10-17T19:38:09.003" v="0" actId="478"/>
          <ac:picMkLst>
            <pc:docMk/>
            <pc:sldMk cId="1662669882" sldId="267"/>
            <ac:picMk id="2" creationId="{971F20D5-CDF5-43C3-A212-AC3C77E6C3B6}"/>
          </ac:picMkLst>
        </pc:picChg>
      </pc:sldChg>
      <pc:sldChg chg="delSp modSp mod">
        <pc:chgData name="William Aitken" userId="e1869088-afd8-4427-92f1-dc97e3846654" providerId="ADAL" clId="{550057A2-C36B-466F-8BC0-6F440887BD0D}" dt="2021-10-17T19:39:11.472" v="99" actId="20577"/>
        <pc:sldMkLst>
          <pc:docMk/>
          <pc:sldMk cId="4026253479" sldId="268"/>
        </pc:sldMkLst>
        <pc:spChg chg="mod">
          <ac:chgData name="William Aitken" userId="e1869088-afd8-4427-92f1-dc97e3846654" providerId="ADAL" clId="{550057A2-C36B-466F-8BC0-6F440887BD0D}" dt="2021-10-17T19:39:11.472" v="99" actId="20577"/>
          <ac:spMkLst>
            <pc:docMk/>
            <pc:sldMk cId="4026253479" sldId="268"/>
            <ac:spMk id="3" creationId="{28EF64F1-7831-4840-930C-F2375FCB190F}"/>
          </ac:spMkLst>
        </pc:spChg>
        <pc:spChg chg="del">
          <ac:chgData name="William Aitken" userId="e1869088-afd8-4427-92f1-dc97e3846654" providerId="ADAL" clId="{550057A2-C36B-466F-8BC0-6F440887BD0D}" dt="2021-10-17T19:38:58.142" v="91" actId="478"/>
          <ac:spMkLst>
            <pc:docMk/>
            <pc:sldMk cId="4026253479" sldId="268"/>
            <ac:spMk id="5" creationId="{DCABCB30-1309-4F53-93AF-82784593FE69}"/>
          </ac:spMkLst>
        </pc:spChg>
        <pc:picChg chg="del">
          <ac:chgData name="William Aitken" userId="e1869088-afd8-4427-92f1-dc97e3846654" providerId="ADAL" clId="{550057A2-C36B-466F-8BC0-6F440887BD0D}" dt="2021-10-17T19:38:54.756" v="90" actId="478"/>
          <ac:picMkLst>
            <pc:docMk/>
            <pc:sldMk cId="4026253479" sldId="268"/>
            <ac:picMk id="4" creationId="{2FCEBBE8-86D5-490A-9FF5-30443BC88173}"/>
          </ac:picMkLst>
        </pc:picChg>
        <pc:picChg chg="del">
          <ac:chgData name="William Aitken" userId="e1869088-afd8-4427-92f1-dc97e3846654" providerId="ADAL" clId="{550057A2-C36B-466F-8BC0-6F440887BD0D}" dt="2021-10-17T19:38:59.937" v="92" actId="478"/>
          <ac:picMkLst>
            <pc:docMk/>
            <pc:sldMk cId="4026253479" sldId="268"/>
            <ac:picMk id="6" creationId="{2FD342D6-8D3B-4CF7-BA19-442E14B36552}"/>
          </ac:picMkLst>
        </pc:picChg>
      </pc:sldChg>
      <pc:sldChg chg="new del">
        <pc:chgData name="William Aitken" userId="e1869088-afd8-4427-92f1-dc97e3846654" providerId="ADAL" clId="{550057A2-C36B-466F-8BC0-6F440887BD0D}" dt="2021-10-17T19:56:09.959" v="385" actId="47"/>
        <pc:sldMkLst>
          <pc:docMk/>
          <pc:sldMk cId="1701525452" sldId="269"/>
        </pc:sldMkLst>
      </pc:sldChg>
      <pc:sldChg chg="addSp modSp new mod">
        <pc:chgData name="William Aitken" userId="e1869088-afd8-4427-92f1-dc97e3846654" providerId="ADAL" clId="{550057A2-C36B-466F-8BC0-6F440887BD0D}" dt="2021-10-17T19:58:47.290" v="725" actId="1076"/>
        <pc:sldMkLst>
          <pc:docMk/>
          <pc:sldMk cId="1617586328" sldId="270"/>
        </pc:sldMkLst>
        <pc:spChg chg="mod">
          <ac:chgData name="William Aitken" userId="e1869088-afd8-4427-92f1-dc97e3846654" providerId="ADAL" clId="{550057A2-C36B-466F-8BC0-6F440887BD0D}" dt="2021-10-17T19:53:58.474" v="117" actId="115"/>
          <ac:spMkLst>
            <pc:docMk/>
            <pc:sldMk cId="1617586328" sldId="270"/>
            <ac:spMk id="2" creationId="{A6A17E4A-BAC4-4D5D-A407-562B94A20A99}"/>
          </ac:spMkLst>
        </pc:spChg>
        <pc:spChg chg="mod">
          <ac:chgData name="William Aitken" userId="e1869088-afd8-4427-92f1-dc97e3846654" providerId="ADAL" clId="{550057A2-C36B-466F-8BC0-6F440887BD0D}" dt="2021-10-17T19:58:43.514" v="724" actId="20577"/>
          <ac:spMkLst>
            <pc:docMk/>
            <pc:sldMk cId="1617586328" sldId="270"/>
            <ac:spMk id="3" creationId="{E62A5735-4457-4441-B9D8-D4C7E149CF3F}"/>
          </ac:spMkLst>
        </pc:spChg>
        <pc:picChg chg="add mod">
          <ac:chgData name="William Aitken" userId="e1869088-afd8-4427-92f1-dc97e3846654" providerId="ADAL" clId="{550057A2-C36B-466F-8BC0-6F440887BD0D}" dt="2021-10-17T19:58:47.290" v="725" actId="1076"/>
          <ac:picMkLst>
            <pc:docMk/>
            <pc:sldMk cId="1617586328" sldId="270"/>
            <ac:picMk id="4" creationId="{CAAC62D1-460D-4AAD-A909-E45FFB633E40}"/>
          </ac:picMkLst>
        </pc:picChg>
      </pc:sldChg>
      <pc:sldChg chg="addSp modSp add mod">
        <pc:chgData name="William Aitken" userId="e1869088-afd8-4427-92f1-dc97e3846654" providerId="ADAL" clId="{550057A2-C36B-466F-8BC0-6F440887BD0D}" dt="2021-10-17T19:59:23.075" v="728" actId="1076"/>
        <pc:sldMkLst>
          <pc:docMk/>
          <pc:sldMk cId="1518657969" sldId="271"/>
        </pc:sldMkLst>
        <pc:spChg chg="mod">
          <ac:chgData name="William Aitken" userId="e1869088-afd8-4427-92f1-dc97e3846654" providerId="ADAL" clId="{550057A2-C36B-466F-8BC0-6F440887BD0D}" dt="2021-10-17T19:56:13.101" v="387" actId="20577"/>
          <ac:spMkLst>
            <pc:docMk/>
            <pc:sldMk cId="1518657969" sldId="271"/>
            <ac:spMk id="2" creationId="{A6A17E4A-BAC4-4D5D-A407-562B94A20A99}"/>
          </ac:spMkLst>
        </pc:spChg>
        <pc:spChg chg="mod">
          <ac:chgData name="William Aitken" userId="e1869088-afd8-4427-92f1-dc97e3846654" providerId="ADAL" clId="{550057A2-C36B-466F-8BC0-6F440887BD0D}" dt="2021-10-17T19:57:46.104" v="712" actId="20577"/>
          <ac:spMkLst>
            <pc:docMk/>
            <pc:sldMk cId="1518657969" sldId="271"/>
            <ac:spMk id="3" creationId="{E62A5735-4457-4441-B9D8-D4C7E149CF3F}"/>
          </ac:spMkLst>
        </pc:spChg>
        <pc:picChg chg="add mod">
          <ac:chgData name="William Aitken" userId="e1869088-afd8-4427-92f1-dc97e3846654" providerId="ADAL" clId="{550057A2-C36B-466F-8BC0-6F440887BD0D}" dt="2021-10-17T19:59:23.075" v="728" actId="1076"/>
          <ac:picMkLst>
            <pc:docMk/>
            <pc:sldMk cId="1518657969" sldId="271"/>
            <ac:picMk id="4" creationId="{FD82E671-76DC-4068-B5F3-D5B5209979E7}"/>
          </ac:picMkLst>
        </pc:picChg>
      </pc:sldChg>
      <pc:sldChg chg="del">
        <pc:chgData name="William Aitken" userId="e1869088-afd8-4427-92f1-dc97e3846654" providerId="ADAL" clId="{550057A2-C36B-466F-8BC0-6F440887BD0D}" dt="2021-10-17T19:39:18.570" v="107" actId="47"/>
        <pc:sldMkLst>
          <pc:docMk/>
          <pc:sldMk cId="1450562281" sldId="316"/>
        </pc:sldMkLst>
      </pc:sldChg>
      <pc:sldChg chg="del">
        <pc:chgData name="William Aitken" userId="e1869088-afd8-4427-92f1-dc97e3846654" providerId="ADAL" clId="{550057A2-C36B-466F-8BC0-6F440887BD0D}" dt="2021-10-17T19:39:17.845" v="103" actId="47"/>
        <pc:sldMkLst>
          <pc:docMk/>
          <pc:sldMk cId="3799884873" sldId="317"/>
        </pc:sldMkLst>
      </pc:sldChg>
      <pc:sldChg chg="del">
        <pc:chgData name="William Aitken" userId="e1869088-afd8-4427-92f1-dc97e3846654" providerId="ADAL" clId="{550057A2-C36B-466F-8BC0-6F440887BD0D}" dt="2021-10-17T19:39:17.997" v="104" actId="47"/>
        <pc:sldMkLst>
          <pc:docMk/>
          <pc:sldMk cId="241844970" sldId="318"/>
        </pc:sldMkLst>
      </pc:sldChg>
      <pc:sldChg chg="del">
        <pc:chgData name="William Aitken" userId="e1869088-afd8-4427-92f1-dc97e3846654" providerId="ADAL" clId="{550057A2-C36B-466F-8BC0-6F440887BD0D}" dt="2021-10-17T19:39:15.538" v="100" actId="47"/>
        <pc:sldMkLst>
          <pc:docMk/>
          <pc:sldMk cId="3364847491" sldId="319"/>
        </pc:sldMkLst>
      </pc:sldChg>
      <pc:sldChg chg="del">
        <pc:chgData name="William Aitken" userId="e1869088-afd8-4427-92f1-dc97e3846654" providerId="ADAL" clId="{550057A2-C36B-466F-8BC0-6F440887BD0D}" dt="2021-10-17T19:39:17.348" v="101" actId="47"/>
        <pc:sldMkLst>
          <pc:docMk/>
          <pc:sldMk cId="3463395166" sldId="320"/>
        </pc:sldMkLst>
      </pc:sldChg>
      <pc:sldChg chg="del">
        <pc:chgData name="William Aitken" userId="e1869088-afd8-4427-92f1-dc97e3846654" providerId="ADAL" clId="{550057A2-C36B-466F-8BC0-6F440887BD0D}" dt="2021-10-17T19:39:17.580" v="102" actId="47"/>
        <pc:sldMkLst>
          <pc:docMk/>
          <pc:sldMk cId="2193415387" sldId="321"/>
        </pc:sldMkLst>
      </pc:sldChg>
      <pc:sldChg chg="del">
        <pc:chgData name="William Aitken" userId="e1869088-afd8-4427-92f1-dc97e3846654" providerId="ADAL" clId="{550057A2-C36B-466F-8BC0-6F440887BD0D}" dt="2021-10-17T19:39:18.199" v="105" actId="47"/>
        <pc:sldMkLst>
          <pc:docMk/>
          <pc:sldMk cId="2277300830" sldId="322"/>
        </pc:sldMkLst>
      </pc:sldChg>
      <pc:sldChg chg="del">
        <pc:chgData name="William Aitken" userId="e1869088-afd8-4427-92f1-dc97e3846654" providerId="ADAL" clId="{550057A2-C36B-466F-8BC0-6F440887BD0D}" dt="2021-10-17T19:39:18.396" v="106" actId="47"/>
        <pc:sldMkLst>
          <pc:docMk/>
          <pc:sldMk cId="2958651721" sldId="32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5769-7F6F-4F08-8811-967463B1CB5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3C7-C603-48D1-9EEA-6372D72B40C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5769-7F6F-4F08-8811-967463B1CB5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3C7-C603-48D1-9EEA-6372D72B40C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16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5769-7F6F-4F08-8811-967463B1CB5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3C7-C603-48D1-9EEA-6372D72B40C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35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5769-7F6F-4F08-8811-967463B1CB5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3C7-C603-48D1-9EEA-6372D72B40C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03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5769-7F6F-4F08-8811-967463B1CB5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3C7-C603-48D1-9EEA-6372D72B40C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7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5769-7F6F-4F08-8811-967463B1CB5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3C7-C603-48D1-9EEA-6372D72B40C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27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5769-7F6F-4F08-8811-967463B1CB5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3C7-C603-48D1-9EEA-6372D72B40C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3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5769-7F6F-4F08-8811-967463B1CB5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3C7-C603-48D1-9EEA-6372D72B40C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20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5769-7F6F-4F08-8811-967463B1CB5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3C7-C603-48D1-9EEA-6372D72B40C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72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5769-7F6F-4F08-8811-967463B1CB5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3C7-C603-48D1-9EEA-6372D72B40C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0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5769-7F6F-4F08-8811-967463B1CB5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3C7-C603-48D1-9EEA-6372D72B40C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81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5769-7F6F-4F08-8811-967463B1CB5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DC3C7-C603-48D1-9EEA-6372D72B40C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419B18-7739-44C7-85E6-BCD0FD012259}"/>
              </a:ext>
            </a:extLst>
          </p:cNvPr>
          <p:cNvSpPr txBox="1"/>
          <p:nvPr/>
        </p:nvSpPr>
        <p:spPr>
          <a:xfrm>
            <a:off x="9116858" y="129582"/>
            <a:ext cx="224425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8AF411-0755-4056-B189-08AB1E7788EC}" type="datetime1">
              <a:rPr kumimoji="0" lang="en-GB" sz="23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22/10/2021</a:t>
            </a:fld>
            <a:endParaRPr kumimoji="0" lang="en-GB" sz="23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46602D-911A-4C2B-9811-8AAE63D51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869" y="575858"/>
            <a:ext cx="562927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2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79E779-7277-465B-8984-E021485A4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3386"/>
            <a:ext cx="10820400" cy="8667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EF64F1-7831-4840-930C-F2375FCB190F}"/>
              </a:ext>
            </a:extLst>
          </p:cNvPr>
          <p:cNvSpPr txBox="1"/>
          <p:nvPr/>
        </p:nvSpPr>
        <p:spPr>
          <a:xfrm>
            <a:off x="642551" y="1377045"/>
            <a:ext cx="10820400" cy="45089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0"/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Title: </a:t>
            </a:r>
            <a:r>
              <a:rPr lang="en-GB" sz="4400" u="sng" dirty="0">
                <a:solidFill>
                  <a:prstClr val="black"/>
                </a:solidFill>
                <a:latin typeface="Calibri" panose="020F0502020204030204"/>
                <a:cs typeface="Calibri"/>
              </a:rPr>
              <a:t>Lesson 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Date: </a:t>
            </a:r>
            <a:fld id="{88FC78BB-9902-4DC7-A43E-4AB920193598}" type="datetime1">
              <a:rPr kumimoji="0" lang="en-GB" sz="4400" b="0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22/10/2021</a:t>
            </a:fld>
            <a:endParaRPr kumimoji="0" lang="en-GB" sz="4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Outstanding Progress: 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 To be able to describe your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lego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 character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and give them a back story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6253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17E4A-BAC4-4D5D-A407-562B94A2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Task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A5735-4457-4441-B9D8-D4C7E149C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Using the parts in front of you, build a </a:t>
            </a:r>
            <a:r>
              <a:rPr lang="en-GB" dirty="0" err="1"/>
              <a:t>lego</a:t>
            </a:r>
            <a:r>
              <a:rPr lang="en-GB" dirty="0"/>
              <a:t> figure and be able to describe it: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Give your character a name </a:t>
            </a:r>
          </a:p>
          <a:p>
            <a:r>
              <a:rPr lang="en-GB" dirty="0"/>
              <a:t>Age</a:t>
            </a:r>
          </a:p>
          <a:p>
            <a:r>
              <a:rPr lang="en-GB" dirty="0"/>
              <a:t>describe how it looks, colour of hair, </a:t>
            </a:r>
          </a:p>
          <a:p>
            <a:pPr marL="0" indent="0">
              <a:buNone/>
            </a:pPr>
            <a:r>
              <a:rPr lang="en-GB" dirty="0"/>
              <a:t>   what it is wearing etc</a:t>
            </a:r>
          </a:p>
          <a:p>
            <a:r>
              <a:rPr lang="en-GB" dirty="0"/>
              <a:t>Introduce your character to another character from the class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AC62D1-460D-4AAD-A909-E45FFB633E4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20150" y="2145726"/>
            <a:ext cx="4152900" cy="310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8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17E4A-BAC4-4D5D-A407-562B94A2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Task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A5735-4457-4441-B9D8-D4C7E149C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Give your character a backstory and write this up in English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Where is your character from?</a:t>
            </a:r>
          </a:p>
          <a:p>
            <a:r>
              <a:rPr lang="en-GB" dirty="0"/>
              <a:t>Does your character have a job?</a:t>
            </a:r>
          </a:p>
          <a:p>
            <a:r>
              <a:rPr lang="en-GB" dirty="0"/>
              <a:t>Does your character have any special skills?</a:t>
            </a:r>
          </a:p>
          <a:p>
            <a:r>
              <a:rPr lang="en-GB" dirty="0"/>
              <a:t>Anything else that would make your character particularly interesting?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82E671-76DC-4068-B5F3-D5B520997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2765" y="2361882"/>
            <a:ext cx="297180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579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124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1_Office Theme</vt:lpstr>
      <vt:lpstr>Presentazione standard di PowerPoint</vt:lpstr>
      <vt:lpstr>Presentazione standard di PowerPoint</vt:lpstr>
      <vt:lpstr>Task 1</vt:lpstr>
      <vt:lpstr>Task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Sehrish Shah</dc:creator>
  <cp:lastModifiedBy>William Aitken</cp:lastModifiedBy>
  <cp:revision>17</cp:revision>
  <dcterms:created xsi:type="dcterms:W3CDTF">2021-10-07T07:00:41Z</dcterms:created>
  <dcterms:modified xsi:type="dcterms:W3CDTF">2021-10-22T07:08:21Z</dcterms:modified>
</cp:coreProperties>
</file>